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3" r:id="rId3"/>
    <p:sldId id="303" r:id="rId4"/>
    <p:sldId id="305" r:id="rId5"/>
    <p:sldId id="295" r:id="rId6"/>
    <p:sldId id="306" r:id="rId7"/>
    <p:sldId id="296" r:id="rId8"/>
    <p:sldId id="307" r:id="rId9"/>
    <p:sldId id="309" r:id="rId10"/>
    <p:sldId id="300" r:id="rId11"/>
    <p:sldId id="310" r:id="rId12"/>
    <p:sldId id="311" r:id="rId13"/>
    <p:sldId id="312" r:id="rId14"/>
    <p:sldId id="313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5DC48C-DD71-4909-9E05-148E194D68AC}" v="4" dt="2024-10-22T15:04:40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Vishnu S - [CSE]" userId="13eda3e6-41ff-4fd3-a65a-9e61b3fe2353" providerId="ADAL" clId="{435DC48C-DD71-4909-9E05-148E194D68AC}"/>
    <pc:docChg chg="undo redo custSel delSld modSld">
      <pc:chgData name="Dr. Vishnu S - [CSE]" userId="13eda3e6-41ff-4fd3-a65a-9e61b3fe2353" providerId="ADAL" clId="{435DC48C-DD71-4909-9E05-148E194D68AC}" dt="2024-10-25T01:25:10.201" v="791" actId="11529"/>
      <pc:docMkLst>
        <pc:docMk/>
      </pc:docMkLst>
      <pc:sldChg chg="modSp mod">
        <pc:chgData name="Dr. Vishnu S - [CSE]" userId="13eda3e6-41ff-4fd3-a65a-9e61b3fe2353" providerId="ADAL" clId="{435DC48C-DD71-4909-9E05-148E194D68AC}" dt="2024-10-22T14:44:05.774" v="8" actId="1076"/>
        <pc:sldMkLst>
          <pc:docMk/>
          <pc:sldMk cId="3602946409" sldId="256"/>
        </pc:sldMkLst>
        <pc:spChg chg="mod">
          <ac:chgData name="Dr. Vishnu S - [CSE]" userId="13eda3e6-41ff-4fd3-a65a-9e61b3fe2353" providerId="ADAL" clId="{435DC48C-DD71-4909-9E05-148E194D68AC}" dt="2024-10-22T14:44:05.774" v="8" actId="1076"/>
          <ac:spMkLst>
            <pc:docMk/>
            <pc:sldMk cId="3602946409" sldId="256"/>
            <ac:spMk id="11" creationId="{1DDFA7BC-1299-C792-A84B-3B664AFCFC59}"/>
          </ac:spMkLst>
        </pc:spChg>
      </pc:sldChg>
      <pc:sldChg chg="delSp modSp mod">
        <pc:chgData name="Dr. Vishnu S - [CSE]" userId="13eda3e6-41ff-4fd3-a65a-9e61b3fe2353" providerId="ADAL" clId="{435DC48C-DD71-4909-9E05-148E194D68AC}" dt="2024-10-22T14:45:45.663" v="12" actId="14100"/>
        <pc:sldMkLst>
          <pc:docMk/>
          <pc:sldMk cId="152668759" sldId="273"/>
        </pc:sldMkLst>
        <pc:spChg chg="mod">
          <ac:chgData name="Dr. Vishnu S - [CSE]" userId="13eda3e6-41ff-4fd3-a65a-9e61b3fe2353" providerId="ADAL" clId="{435DC48C-DD71-4909-9E05-148E194D68AC}" dt="2024-10-22T14:45:45.663" v="12" actId="14100"/>
          <ac:spMkLst>
            <pc:docMk/>
            <pc:sldMk cId="152668759" sldId="273"/>
            <ac:spMk id="2" creationId="{14AA6E19-BAAE-8119-8955-E8C850C75B6F}"/>
          </ac:spMkLst>
        </pc:spChg>
        <pc:spChg chg="del">
          <ac:chgData name="Dr. Vishnu S - [CSE]" userId="13eda3e6-41ff-4fd3-a65a-9e61b3fe2353" providerId="ADAL" clId="{435DC48C-DD71-4909-9E05-148E194D68AC}" dt="2024-10-22T14:45:36.069" v="10" actId="478"/>
          <ac:spMkLst>
            <pc:docMk/>
            <pc:sldMk cId="152668759" sldId="273"/>
            <ac:spMk id="11" creationId="{12888827-B3C0-4A95-B8B9-0C842E717731}"/>
          </ac:spMkLst>
        </pc:spChg>
      </pc:sldChg>
      <pc:sldChg chg="del">
        <pc:chgData name="Dr. Vishnu S - [CSE]" userId="13eda3e6-41ff-4fd3-a65a-9e61b3fe2353" providerId="ADAL" clId="{435DC48C-DD71-4909-9E05-148E194D68AC}" dt="2024-10-22T14:45:56.663" v="13" actId="47"/>
        <pc:sldMkLst>
          <pc:docMk/>
          <pc:sldMk cId="4022542947" sldId="292"/>
        </pc:sldMkLst>
      </pc:sldChg>
      <pc:sldChg chg="addSp delSp modSp mod">
        <pc:chgData name="Dr. Vishnu S - [CSE]" userId="13eda3e6-41ff-4fd3-a65a-9e61b3fe2353" providerId="ADAL" clId="{435DC48C-DD71-4909-9E05-148E194D68AC}" dt="2024-10-23T12:10:01.048" v="699" actId="14100"/>
        <pc:sldMkLst>
          <pc:docMk/>
          <pc:sldMk cId="129572533" sldId="295"/>
        </pc:sldMkLst>
        <pc:spChg chg="mod">
          <ac:chgData name="Dr. Vishnu S - [CSE]" userId="13eda3e6-41ff-4fd3-a65a-9e61b3fe2353" providerId="ADAL" clId="{435DC48C-DD71-4909-9E05-148E194D68AC}" dt="2024-10-23T12:05:25.274" v="682" actId="1076"/>
          <ac:spMkLst>
            <pc:docMk/>
            <pc:sldMk cId="129572533" sldId="295"/>
            <ac:spMk id="3" creationId="{C0847C24-947B-E18B-8476-8A2A5D6B729B}"/>
          </ac:spMkLst>
        </pc:spChg>
        <pc:spChg chg="add mod">
          <ac:chgData name="Dr. Vishnu S - [CSE]" userId="13eda3e6-41ff-4fd3-a65a-9e61b3fe2353" providerId="ADAL" clId="{435DC48C-DD71-4909-9E05-148E194D68AC}" dt="2024-10-23T12:05:17.324" v="679" actId="1076"/>
          <ac:spMkLst>
            <pc:docMk/>
            <pc:sldMk cId="129572533" sldId="295"/>
            <ac:spMk id="7" creationId="{BAAF1D75-C262-5119-55A9-392651C49D81}"/>
          </ac:spMkLst>
        </pc:spChg>
        <pc:picChg chg="mod">
          <ac:chgData name="Dr. Vishnu S - [CSE]" userId="13eda3e6-41ff-4fd3-a65a-9e61b3fe2353" providerId="ADAL" clId="{435DC48C-DD71-4909-9E05-148E194D68AC}" dt="2024-10-23T12:05:20.814" v="681" actId="1076"/>
          <ac:picMkLst>
            <pc:docMk/>
            <pc:sldMk cId="129572533" sldId="295"/>
            <ac:picMk id="9" creationId="{1584AD87-EB3C-EFA3-140D-1A13913AEF50}"/>
          </ac:picMkLst>
        </pc:picChg>
        <pc:picChg chg="add mod">
          <ac:chgData name="Dr. Vishnu S - [CSE]" userId="13eda3e6-41ff-4fd3-a65a-9e61b3fe2353" providerId="ADAL" clId="{435DC48C-DD71-4909-9E05-148E194D68AC}" dt="2024-10-23T12:09:52.990" v="698" actId="1076"/>
          <ac:picMkLst>
            <pc:docMk/>
            <pc:sldMk cId="129572533" sldId="295"/>
            <ac:picMk id="10" creationId="{12E6097A-13C3-D0DE-671C-8D30D7DEEEFA}"/>
          </ac:picMkLst>
        </pc:picChg>
        <pc:picChg chg="add del mod">
          <ac:chgData name="Dr. Vishnu S - [CSE]" userId="13eda3e6-41ff-4fd3-a65a-9e61b3fe2353" providerId="ADAL" clId="{435DC48C-DD71-4909-9E05-148E194D68AC}" dt="2024-10-23T12:09:35.312" v="693" actId="478"/>
          <ac:picMkLst>
            <pc:docMk/>
            <pc:sldMk cId="129572533" sldId="295"/>
            <ac:picMk id="12" creationId="{7CB46A79-B4F8-D9F5-8BF9-78E7E8F16C5B}"/>
          </ac:picMkLst>
        </pc:picChg>
        <pc:picChg chg="del mod">
          <ac:chgData name="Dr. Vishnu S - [CSE]" userId="13eda3e6-41ff-4fd3-a65a-9e61b3fe2353" providerId="ADAL" clId="{435DC48C-DD71-4909-9E05-148E194D68AC}" dt="2024-10-23T12:05:31.744" v="684" actId="478"/>
          <ac:picMkLst>
            <pc:docMk/>
            <pc:sldMk cId="129572533" sldId="295"/>
            <ac:picMk id="13" creationId="{087FD787-B9C9-47B3-07A2-88AD9276096A}"/>
          </ac:picMkLst>
        </pc:picChg>
        <pc:picChg chg="add mod">
          <ac:chgData name="Dr. Vishnu S - [CSE]" userId="13eda3e6-41ff-4fd3-a65a-9e61b3fe2353" providerId="ADAL" clId="{435DC48C-DD71-4909-9E05-148E194D68AC}" dt="2024-10-23T12:10:01.048" v="699" actId="14100"/>
          <ac:picMkLst>
            <pc:docMk/>
            <pc:sldMk cId="129572533" sldId="295"/>
            <ac:picMk id="15" creationId="{0060CCF5-3A35-EE26-F190-8AA7434FE02E}"/>
          </ac:picMkLst>
        </pc:picChg>
      </pc:sldChg>
      <pc:sldChg chg="modSp mod">
        <pc:chgData name="Dr. Vishnu S - [CSE]" userId="13eda3e6-41ff-4fd3-a65a-9e61b3fe2353" providerId="ADAL" clId="{435DC48C-DD71-4909-9E05-148E194D68AC}" dt="2024-10-22T14:47:44.249" v="45" actId="20577"/>
        <pc:sldMkLst>
          <pc:docMk/>
          <pc:sldMk cId="2487820472" sldId="300"/>
        </pc:sldMkLst>
        <pc:spChg chg="mod">
          <ac:chgData name="Dr. Vishnu S - [CSE]" userId="13eda3e6-41ff-4fd3-a65a-9e61b3fe2353" providerId="ADAL" clId="{435DC48C-DD71-4909-9E05-148E194D68AC}" dt="2024-10-22T14:47:44.249" v="45" actId="20577"/>
          <ac:spMkLst>
            <pc:docMk/>
            <pc:sldMk cId="2487820472" sldId="300"/>
            <ac:spMk id="2" creationId="{14AA6E19-BAAE-8119-8955-E8C850C75B6F}"/>
          </ac:spMkLst>
        </pc:spChg>
      </pc:sldChg>
      <pc:sldChg chg="del">
        <pc:chgData name="Dr. Vishnu S - [CSE]" userId="13eda3e6-41ff-4fd3-a65a-9e61b3fe2353" providerId="ADAL" clId="{435DC48C-DD71-4909-9E05-148E194D68AC}" dt="2024-10-22T14:45:24.439" v="9" actId="47"/>
        <pc:sldMkLst>
          <pc:docMk/>
          <pc:sldMk cId="830066726" sldId="304"/>
        </pc:sldMkLst>
      </pc:sldChg>
      <pc:sldChg chg="modSp mod">
        <pc:chgData name="Dr. Vishnu S - [CSE]" userId="13eda3e6-41ff-4fd3-a65a-9e61b3fe2353" providerId="ADAL" clId="{435DC48C-DD71-4909-9E05-148E194D68AC}" dt="2024-10-22T14:50:57.293" v="51" actId="20577"/>
        <pc:sldMkLst>
          <pc:docMk/>
          <pc:sldMk cId="293675975" sldId="307"/>
        </pc:sldMkLst>
        <pc:spChg chg="mod">
          <ac:chgData name="Dr. Vishnu S - [CSE]" userId="13eda3e6-41ff-4fd3-a65a-9e61b3fe2353" providerId="ADAL" clId="{435DC48C-DD71-4909-9E05-148E194D68AC}" dt="2024-10-22T14:50:57.293" v="51" actId="20577"/>
          <ac:spMkLst>
            <pc:docMk/>
            <pc:sldMk cId="293675975" sldId="307"/>
            <ac:spMk id="7" creationId="{408C04BD-F8BA-0D33-0F61-66FF7DCAAF94}"/>
          </ac:spMkLst>
        </pc:spChg>
        <pc:spChg chg="mod">
          <ac:chgData name="Dr. Vishnu S - [CSE]" userId="13eda3e6-41ff-4fd3-a65a-9e61b3fe2353" providerId="ADAL" clId="{435DC48C-DD71-4909-9E05-148E194D68AC}" dt="2024-10-22T14:50:35.796" v="48" actId="1076"/>
          <ac:spMkLst>
            <pc:docMk/>
            <pc:sldMk cId="293675975" sldId="307"/>
            <ac:spMk id="10" creationId="{E34879BD-D74A-698C-E052-FBB0331E5A85}"/>
          </ac:spMkLst>
        </pc:spChg>
      </pc:sldChg>
      <pc:sldChg chg="del">
        <pc:chgData name="Dr. Vishnu S - [CSE]" userId="13eda3e6-41ff-4fd3-a65a-9e61b3fe2353" providerId="ADAL" clId="{435DC48C-DD71-4909-9E05-148E194D68AC}" dt="2024-10-22T14:50:11.118" v="46" actId="47"/>
        <pc:sldMkLst>
          <pc:docMk/>
          <pc:sldMk cId="4217881582" sldId="308"/>
        </pc:sldMkLst>
      </pc:sldChg>
      <pc:sldChg chg="modSp mod">
        <pc:chgData name="Dr. Vishnu S - [CSE]" userId="13eda3e6-41ff-4fd3-a65a-9e61b3fe2353" providerId="ADAL" clId="{435DC48C-DD71-4909-9E05-148E194D68AC}" dt="2024-10-22T14:56:01.391" v="69" actId="13926"/>
        <pc:sldMkLst>
          <pc:docMk/>
          <pc:sldMk cId="1015381118" sldId="311"/>
        </pc:sldMkLst>
        <pc:spChg chg="mod">
          <ac:chgData name="Dr. Vishnu S - [CSE]" userId="13eda3e6-41ff-4fd3-a65a-9e61b3fe2353" providerId="ADAL" clId="{435DC48C-DD71-4909-9E05-148E194D68AC}" dt="2024-10-22T14:56:01.391" v="69" actId="13926"/>
          <ac:spMkLst>
            <pc:docMk/>
            <pc:sldMk cId="1015381118" sldId="311"/>
            <ac:spMk id="2" creationId="{7884FDB9-60FC-1C04-9E64-05DE44EC914D}"/>
          </ac:spMkLst>
        </pc:spChg>
      </pc:sldChg>
      <pc:sldChg chg="addSp modSp mod">
        <pc:chgData name="Dr. Vishnu S - [CSE]" userId="13eda3e6-41ff-4fd3-a65a-9e61b3fe2353" providerId="ADAL" clId="{435DC48C-DD71-4909-9E05-148E194D68AC}" dt="2024-10-22T15:02:23.752" v="148" actId="1076"/>
        <pc:sldMkLst>
          <pc:docMk/>
          <pc:sldMk cId="871808451" sldId="312"/>
        </pc:sldMkLst>
        <pc:spChg chg="mod">
          <ac:chgData name="Dr. Vishnu S - [CSE]" userId="13eda3e6-41ff-4fd3-a65a-9e61b3fe2353" providerId="ADAL" clId="{435DC48C-DD71-4909-9E05-148E194D68AC}" dt="2024-10-22T15:02:23.752" v="148" actId="1076"/>
          <ac:spMkLst>
            <pc:docMk/>
            <pc:sldMk cId="871808451" sldId="312"/>
            <ac:spMk id="2" creationId="{6AB30544-A124-E9D7-1C68-C4070756195C}"/>
          </ac:spMkLst>
        </pc:spChg>
        <pc:spChg chg="mod">
          <ac:chgData name="Dr. Vishnu S - [CSE]" userId="13eda3e6-41ff-4fd3-a65a-9e61b3fe2353" providerId="ADAL" clId="{435DC48C-DD71-4909-9E05-148E194D68AC}" dt="2024-10-22T14:58:38.775" v="99" actId="1035"/>
          <ac:spMkLst>
            <pc:docMk/>
            <pc:sldMk cId="871808451" sldId="312"/>
            <ac:spMk id="9" creationId="{28ABFEA6-DF54-E0B4-AFDE-676C053B8264}"/>
          </ac:spMkLst>
        </pc:spChg>
        <pc:spChg chg="mod">
          <ac:chgData name="Dr. Vishnu S - [CSE]" userId="13eda3e6-41ff-4fd3-a65a-9e61b3fe2353" providerId="ADAL" clId="{435DC48C-DD71-4909-9E05-148E194D68AC}" dt="2024-10-22T15:01:15.347" v="121" actId="20577"/>
          <ac:spMkLst>
            <pc:docMk/>
            <pc:sldMk cId="871808451" sldId="312"/>
            <ac:spMk id="11" creationId="{7F070B65-03AB-731E-6210-97E74FD8E821}"/>
          </ac:spMkLst>
        </pc:spChg>
        <pc:spChg chg="mod">
          <ac:chgData name="Dr. Vishnu S - [CSE]" userId="13eda3e6-41ff-4fd3-a65a-9e61b3fe2353" providerId="ADAL" clId="{435DC48C-DD71-4909-9E05-148E194D68AC}" dt="2024-10-22T15:00:22.630" v="113" actId="1076"/>
          <ac:spMkLst>
            <pc:docMk/>
            <pc:sldMk cId="871808451" sldId="312"/>
            <ac:spMk id="12" creationId="{38DDAEB9-B4F5-D6BB-A607-9C46C1915612}"/>
          </ac:spMkLst>
        </pc:spChg>
        <pc:spChg chg="add mod">
          <ac:chgData name="Dr. Vishnu S - [CSE]" userId="13eda3e6-41ff-4fd3-a65a-9e61b3fe2353" providerId="ADAL" clId="{435DC48C-DD71-4909-9E05-148E194D68AC}" dt="2024-10-22T14:58:38.775" v="99" actId="1035"/>
          <ac:spMkLst>
            <pc:docMk/>
            <pc:sldMk cId="871808451" sldId="312"/>
            <ac:spMk id="15" creationId="{E89B43E4-77ED-4263-A38F-B727D8EA5F9A}"/>
          </ac:spMkLst>
        </pc:spChg>
        <pc:spChg chg="add mod">
          <ac:chgData name="Dr. Vishnu S - [CSE]" userId="13eda3e6-41ff-4fd3-a65a-9e61b3fe2353" providerId="ADAL" clId="{435DC48C-DD71-4909-9E05-148E194D68AC}" dt="2024-10-22T15:01:41.353" v="131" actId="20577"/>
          <ac:spMkLst>
            <pc:docMk/>
            <pc:sldMk cId="871808451" sldId="312"/>
            <ac:spMk id="16" creationId="{9AAE2E4D-8353-AED0-A252-2F2B7C88DB15}"/>
          </ac:spMkLst>
        </pc:spChg>
        <pc:spChg chg="add mod">
          <ac:chgData name="Dr. Vishnu S - [CSE]" userId="13eda3e6-41ff-4fd3-a65a-9e61b3fe2353" providerId="ADAL" clId="{435DC48C-DD71-4909-9E05-148E194D68AC}" dt="2024-10-22T15:01:35.647" v="125" actId="20577"/>
          <ac:spMkLst>
            <pc:docMk/>
            <pc:sldMk cId="871808451" sldId="312"/>
            <ac:spMk id="17" creationId="{ECA24B7F-63DD-9CEA-78FD-031F1F800576}"/>
          </ac:spMkLst>
        </pc:spChg>
        <pc:picChg chg="mod">
          <ac:chgData name="Dr. Vishnu S - [CSE]" userId="13eda3e6-41ff-4fd3-a65a-9e61b3fe2353" providerId="ADAL" clId="{435DC48C-DD71-4909-9E05-148E194D68AC}" dt="2024-10-22T14:58:31.009" v="83" actId="1076"/>
          <ac:picMkLst>
            <pc:docMk/>
            <pc:sldMk cId="871808451" sldId="312"/>
            <ac:picMk id="10" creationId="{4FA9A36E-E518-72E4-EE07-C1DD959D2F43}"/>
          </ac:picMkLst>
        </pc:picChg>
      </pc:sldChg>
      <pc:sldChg chg="del">
        <pc:chgData name="Dr. Vishnu S - [CSE]" userId="13eda3e6-41ff-4fd3-a65a-9e61b3fe2353" providerId="ADAL" clId="{435DC48C-DD71-4909-9E05-148E194D68AC}" dt="2024-10-22T15:02:50.716" v="149" actId="47"/>
        <pc:sldMkLst>
          <pc:docMk/>
          <pc:sldMk cId="3748872834" sldId="314"/>
        </pc:sldMkLst>
      </pc:sldChg>
      <pc:sldChg chg="addSp modSp mod">
        <pc:chgData name="Dr. Vishnu S - [CSE]" userId="13eda3e6-41ff-4fd3-a65a-9e61b3fe2353" providerId="ADAL" clId="{435DC48C-DD71-4909-9E05-148E194D68AC}" dt="2024-10-23T11:43:33.358" v="258"/>
        <pc:sldMkLst>
          <pc:docMk/>
          <pc:sldMk cId="3463678301" sldId="315"/>
        </pc:sldMkLst>
        <pc:spChg chg="mod">
          <ac:chgData name="Dr. Vishnu S - [CSE]" userId="13eda3e6-41ff-4fd3-a65a-9e61b3fe2353" providerId="ADAL" clId="{435DC48C-DD71-4909-9E05-148E194D68AC}" dt="2024-10-22T15:03:39.850" v="160" actId="1076"/>
          <ac:spMkLst>
            <pc:docMk/>
            <pc:sldMk cId="3463678301" sldId="315"/>
            <ac:spMk id="2" creationId="{0AD38D7A-2023-7C5B-0209-E21C9A68E408}"/>
          </ac:spMkLst>
        </pc:spChg>
        <pc:spChg chg="add mod">
          <ac:chgData name="Dr. Vishnu S - [CSE]" userId="13eda3e6-41ff-4fd3-a65a-9e61b3fe2353" providerId="ADAL" clId="{435DC48C-DD71-4909-9E05-148E194D68AC}" dt="2024-10-23T11:40:32.460" v="230" actId="20577"/>
          <ac:spMkLst>
            <pc:docMk/>
            <pc:sldMk cId="3463678301" sldId="315"/>
            <ac:spMk id="3" creationId="{81DAD798-2D7D-B38F-6A33-52247DB13B4E}"/>
          </ac:spMkLst>
        </pc:spChg>
        <pc:spChg chg="add mod">
          <ac:chgData name="Dr. Vishnu S - [CSE]" userId="13eda3e6-41ff-4fd3-a65a-9e61b3fe2353" providerId="ADAL" clId="{435DC48C-DD71-4909-9E05-148E194D68AC}" dt="2024-10-23T11:41:08.625" v="245" actId="14100"/>
          <ac:spMkLst>
            <pc:docMk/>
            <pc:sldMk cId="3463678301" sldId="315"/>
            <ac:spMk id="8" creationId="{69D40490-F84E-37FE-CECC-7F3D1DCCF012}"/>
          </ac:spMkLst>
        </pc:spChg>
        <pc:spChg chg="mod">
          <ac:chgData name="Dr. Vishnu S - [CSE]" userId="13eda3e6-41ff-4fd3-a65a-9e61b3fe2353" providerId="ADAL" clId="{435DC48C-DD71-4909-9E05-148E194D68AC}" dt="2024-10-23T11:36:10.654" v="205" actId="1036"/>
          <ac:spMkLst>
            <pc:docMk/>
            <pc:sldMk cId="3463678301" sldId="315"/>
            <ac:spMk id="9" creationId="{41A640F8-6C3C-7EA9-35A8-5DE599ADBEFC}"/>
          </ac:spMkLst>
        </pc:spChg>
        <pc:spChg chg="mod">
          <ac:chgData name="Dr. Vishnu S - [CSE]" userId="13eda3e6-41ff-4fd3-a65a-9e61b3fe2353" providerId="ADAL" clId="{435DC48C-DD71-4909-9E05-148E194D68AC}" dt="2024-10-23T11:38:38.134" v="223" actId="1076"/>
          <ac:spMkLst>
            <pc:docMk/>
            <pc:sldMk cId="3463678301" sldId="315"/>
            <ac:spMk id="10" creationId="{6439DC88-E1E7-C1AC-4F28-18F704868C09}"/>
          </ac:spMkLst>
        </pc:spChg>
        <pc:spChg chg="mod">
          <ac:chgData name="Dr. Vishnu S - [CSE]" userId="13eda3e6-41ff-4fd3-a65a-9e61b3fe2353" providerId="ADAL" clId="{435DC48C-DD71-4909-9E05-148E194D68AC}" dt="2024-10-23T11:36:40.110" v="207" actId="14100"/>
          <ac:spMkLst>
            <pc:docMk/>
            <pc:sldMk cId="3463678301" sldId="315"/>
            <ac:spMk id="11" creationId="{6417331C-F12F-706A-B573-45E9A19A4F31}"/>
          </ac:spMkLst>
        </pc:spChg>
        <pc:spChg chg="mod">
          <ac:chgData name="Dr. Vishnu S - [CSE]" userId="13eda3e6-41ff-4fd3-a65a-9e61b3fe2353" providerId="ADAL" clId="{435DC48C-DD71-4909-9E05-148E194D68AC}" dt="2024-10-23T11:38:47.506" v="228" actId="1036"/>
          <ac:spMkLst>
            <pc:docMk/>
            <pc:sldMk cId="3463678301" sldId="315"/>
            <ac:spMk id="12" creationId="{9017A354-5916-1E27-6E1E-16489C26541D}"/>
          </ac:spMkLst>
        </pc:spChg>
        <pc:spChg chg="add mod">
          <ac:chgData name="Dr. Vishnu S - [CSE]" userId="13eda3e6-41ff-4fd3-a65a-9e61b3fe2353" providerId="ADAL" clId="{435DC48C-DD71-4909-9E05-148E194D68AC}" dt="2024-10-23T11:35:53.047" v="192" actId="1035"/>
          <ac:spMkLst>
            <pc:docMk/>
            <pc:sldMk cId="3463678301" sldId="315"/>
            <ac:spMk id="13" creationId="{8D37CA88-332B-08AD-EDA9-3D854B9F37AA}"/>
          </ac:spMkLst>
        </pc:spChg>
        <pc:spChg chg="add mod">
          <ac:chgData name="Dr. Vishnu S - [CSE]" userId="13eda3e6-41ff-4fd3-a65a-9e61b3fe2353" providerId="ADAL" clId="{435DC48C-DD71-4909-9E05-148E194D68AC}" dt="2024-10-23T11:43:11.034" v="255" actId="207"/>
          <ac:spMkLst>
            <pc:docMk/>
            <pc:sldMk cId="3463678301" sldId="315"/>
            <ac:spMk id="15" creationId="{2E191821-6B55-EC1A-CF60-603CC527F639}"/>
          </ac:spMkLst>
        </pc:spChg>
        <pc:spChg chg="add mod">
          <ac:chgData name="Dr. Vishnu S - [CSE]" userId="13eda3e6-41ff-4fd3-a65a-9e61b3fe2353" providerId="ADAL" clId="{435DC48C-DD71-4909-9E05-148E194D68AC}" dt="2024-10-23T11:43:33.358" v="258"/>
          <ac:spMkLst>
            <pc:docMk/>
            <pc:sldMk cId="3463678301" sldId="315"/>
            <ac:spMk id="16" creationId="{9CC39AF7-6641-F35E-84F8-8CB00586F17C}"/>
          </ac:spMkLst>
        </pc:spChg>
        <pc:picChg chg="mod">
          <ac:chgData name="Dr. Vishnu S - [CSE]" userId="13eda3e6-41ff-4fd3-a65a-9e61b3fe2353" providerId="ADAL" clId="{435DC48C-DD71-4909-9E05-148E194D68AC}" dt="2024-10-23T11:42:12.690" v="249" actId="1076"/>
          <ac:picMkLst>
            <pc:docMk/>
            <pc:sldMk cId="3463678301" sldId="315"/>
            <ac:picMk id="7" creationId="{C3D35644-0AA3-CA69-D371-CB1ADAEE20AF}"/>
          </ac:picMkLst>
        </pc:picChg>
      </pc:sldChg>
      <pc:sldChg chg="addSp modSp mod">
        <pc:chgData name="Dr. Vishnu S - [CSE]" userId="13eda3e6-41ff-4fd3-a65a-9e61b3fe2353" providerId="ADAL" clId="{435DC48C-DD71-4909-9E05-148E194D68AC}" dt="2024-10-23T11:45:48.953" v="266" actId="20577"/>
        <pc:sldMkLst>
          <pc:docMk/>
          <pc:sldMk cId="1499403266" sldId="318"/>
        </pc:sldMkLst>
        <pc:spChg chg="add mod">
          <ac:chgData name="Dr. Vishnu S - [CSE]" userId="13eda3e6-41ff-4fd3-a65a-9e61b3fe2353" providerId="ADAL" clId="{435DC48C-DD71-4909-9E05-148E194D68AC}" dt="2024-10-23T11:45:36.834" v="262" actId="1076"/>
          <ac:spMkLst>
            <pc:docMk/>
            <pc:sldMk cId="1499403266" sldId="318"/>
            <ac:spMk id="3" creationId="{464D3940-E696-68EB-AC67-FBFE14E71022}"/>
          </ac:spMkLst>
        </pc:spChg>
        <pc:spChg chg="mod">
          <ac:chgData name="Dr. Vishnu S - [CSE]" userId="13eda3e6-41ff-4fd3-a65a-9e61b3fe2353" providerId="ADAL" clId="{435DC48C-DD71-4909-9E05-148E194D68AC}" dt="2024-10-23T11:44:56.406" v="259" actId="14100"/>
          <ac:spMkLst>
            <pc:docMk/>
            <pc:sldMk cId="1499403266" sldId="318"/>
            <ac:spMk id="8" creationId="{8D304D3D-AC4A-FF4C-B677-797BDC76544A}"/>
          </ac:spMkLst>
        </pc:spChg>
        <pc:spChg chg="mod">
          <ac:chgData name="Dr. Vishnu S - [CSE]" userId="13eda3e6-41ff-4fd3-a65a-9e61b3fe2353" providerId="ADAL" clId="{435DC48C-DD71-4909-9E05-148E194D68AC}" dt="2024-10-23T11:45:15.799" v="260" actId="1076"/>
          <ac:spMkLst>
            <pc:docMk/>
            <pc:sldMk cId="1499403266" sldId="318"/>
            <ac:spMk id="9" creationId="{86583073-5CA6-B609-582E-95D140A8FCAF}"/>
          </ac:spMkLst>
        </pc:spChg>
        <pc:spChg chg="add mod">
          <ac:chgData name="Dr. Vishnu S - [CSE]" userId="13eda3e6-41ff-4fd3-a65a-9e61b3fe2353" providerId="ADAL" clId="{435DC48C-DD71-4909-9E05-148E194D68AC}" dt="2024-10-23T11:45:36.834" v="262" actId="1076"/>
          <ac:spMkLst>
            <pc:docMk/>
            <pc:sldMk cId="1499403266" sldId="318"/>
            <ac:spMk id="10" creationId="{801A8C2E-0C7C-2F09-7B9E-E8EDC3A71FCE}"/>
          </ac:spMkLst>
        </pc:spChg>
        <pc:spChg chg="mod">
          <ac:chgData name="Dr. Vishnu S - [CSE]" userId="13eda3e6-41ff-4fd3-a65a-9e61b3fe2353" providerId="ADAL" clId="{435DC48C-DD71-4909-9E05-148E194D68AC}" dt="2024-10-23T11:45:48.953" v="266" actId="20577"/>
          <ac:spMkLst>
            <pc:docMk/>
            <pc:sldMk cId="1499403266" sldId="318"/>
            <ac:spMk id="12" creationId="{DCF758E2-86E5-68E0-AA6F-DFC39B7509EE}"/>
          </ac:spMkLst>
        </pc:spChg>
        <pc:spChg chg="mod">
          <ac:chgData name="Dr. Vishnu S - [CSE]" userId="13eda3e6-41ff-4fd3-a65a-9e61b3fe2353" providerId="ADAL" clId="{435DC48C-DD71-4909-9E05-148E194D68AC}" dt="2024-10-23T11:45:40.390" v="264" actId="20577"/>
          <ac:spMkLst>
            <pc:docMk/>
            <pc:sldMk cId="1499403266" sldId="318"/>
            <ac:spMk id="13" creationId="{7263BB60-1E71-FE8D-3E61-B0F60C40F3F8}"/>
          </ac:spMkLst>
        </pc:spChg>
        <pc:spChg chg="mod">
          <ac:chgData name="Dr. Vishnu S - [CSE]" userId="13eda3e6-41ff-4fd3-a65a-9e61b3fe2353" providerId="ADAL" clId="{435DC48C-DD71-4909-9E05-148E194D68AC}" dt="2024-10-23T11:45:15.799" v="260" actId="1076"/>
          <ac:spMkLst>
            <pc:docMk/>
            <pc:sldMk cId="1499403266" sldId="318"/>
            <ac:spMk id="15" creationId="{03257F0C-75B5-2407-E884-423552328B2B}"/>
          </ac:spMkLst>
        </pc:spChg>
      </pc:sldChg>
      <pc:sldChg chg="addSp delSp modSp mod">
        <pc:chgData name="Dr. Vishnu S - [CSE]" userId="13eda3e6-41ff-4fd3-a65a-9e61b3fe2353" providerId="ADAL" clId="{435DC48C-DD71-4909-9E05-148E194D68AC}" dt="2024-10-23T12:59:34.949" v="759" actId="22"/>
        <pc:sldMkLst>
          <pc:docMk/>
          <pc:sldMk cId="3288515721" sldId="319"/>
        </pc:sldMkLst>
        <pc:spChg chg="mod">
          <ac:chgData name="Dr. Vishnu S - [CSE]" userId="13eda3e6-41ff-4fd3-a65a-9e61b3fe2353" providerId="ADAL" clId="{435DC48C-DD71-4909-9E05-148E194D68AC}" dt="2024-10-23T12:58:48.653" v="757" actId="20577"/>
          <ac:spMkLst>
            <pc:docMk/>
            <pc:sldMk cId="3288515721" sldId="319"/>
            <ac:spMk id="2" creationId="{D0CF2318-BE64-1F9F-349B-3BE908CE385B}"/>
          </ac:spMkLst>
        </pc:spChg>
        <pc:picChg chg="add">
          <ac:chgData name="Dr. Vishnu S - [CSE]" userId="13eda3e6-41ff-4fd3-a65a-9e61b3fe2353" providerId="ADAL" clId="{435DC48C-DD71-4909-9E05-148E194D68AC}" dt="2024-10-23T12:59:34.949" v="759" actId="22"/>
          <ac:picMkLst>
            <pc:docMk/>
            <pc:sldMk cId="3288515721" sldId="319"/>
            <ac:picMk id="7" creationId="{B624CBF3-EF68-ECF0-5692-60FEF8879209}"/>
          </ac:picMkLst>
        </pc:picChg>
        <pc:picChg chg="del">
          <ac:chgData name="Dr. Vishnu S - [CSE]" userId="13eda3e6-41ff-4fd3-a65a-9e61b3fe2353" providerId="ADAL" clId="{435DC48C-DD71-4909-9E05-148E194D68AC}" dt="2024-10-23T12:58:54.367" v="758" actId="478"/>
          <ac:picMkLst>
            <pc:docMk/>
            <pc:sldMk cId="3288515721" sldId="319"/>
            <ac:picMk id="16" creationId="{8C6F0529-102A-A871-788F-F4CBFFACD884}"/>
          </ac:picMkLst>
        </pc:picChg>
      </pc:sldChg>
      <pc:sldChg chg="addSp delSp modSp mod">
        <pc:chgData name="Dr. Vishnu S - [CSE]" userId="13eda3e6-41ff-4fd3-a65a-9e61b3fe2353" providerId="ADAL" clId="{435DC48C-DD71-4909-9E05-148E194D68AC}" dt="2024-10-25T01:23:42.877" v="767" actId="14100"/>
        <pc:sldMkLst>
          <pc:docMk/>
          <pc:sldMk cId="3724927181" sldId="320"/>
        </pc:sldMkLst>
        <pc:spChg chg="mod">
          <ac:chgData name="Dr. Vishnu S - [CSE]" userId="13eda3e6-41ff-4fd3-a65a-9e61b3fe2353" providerId="ADAL" clId="{435DC48C-DD71-4909-9E05-148E194D68AC}" dt="2024-10-25T01:23:42.877" v="767" actId="14100"/>
          <ac:spMkLst>
            <pc:docMk/>
            <pc:sldMk cId="3724927181" sldId="320"/>
            <ac:spMk id="2" creationId="{59D60D8E-9919-9007-B0BC-A78DB3F5B787}"/>
          </ac:spMkLst>
        </pc:spChg>
        <pc:picChg chg="del">
          <ac:chgData name="Dr. Vishnu S - [CSE]" userId="13eda3e6-41ff-4fd3-a65a-9e61b3fe2353" providerId="ADAL" clId="{435DC48C-DD71-4909-9E05-148E194D68AC}" dt="2024-10-23T12:57:55.464" v="700" actId="478"/>
          <ac:picMkLst>
            <pc:docMk/>
            <pc:sldMk cId="3724927181" sldId="320"/>
            <ac:picMk id="7" creationId="{8E0C3B20-DD92-E9AB-B8B6-06FFA95C17C3}"/>
          </ac:picMkLst>
        </pc:picChg>
        <pc:picChg chg="add mod">
          <ac:chgData name="Dr. Vishnu S - [CSE]" userId="13eda3e6-41ff-4fd3-a65a-9e61b3fe2353" providerId="ADAL" clId="{435DC48C-DD71-4909-9E05-148E194D68AC}" dt="2024-10-23T13:01:03.130" v="765" actId="1076"/>
          <ac:picMkLst>
            <pc:docMk/>
            <pc:sldMk cId="3724927181" sldId="320"/>
            <ac:picMk id="8" creationId="{DEABF9DF-4019-7D51-4822-BB944FEAE1E6}"/>
          </ac:picMkLst>
        </pc:picChg>
        <pc:cxnChg chg="mod ord">
          <ac:chgData name="Dr. Vishnu S - [CSE]" userId="13eda3e6-41ff-4fd3-a65a-9e61b3fe2353" providerId="ADAL" clId="{435DC48C-DD71-4909-9E05-148E194D68AC}" dt="2024-10-23T13:00:58.541" v="764" actId="1076"/>
          <ac:cxnSpMkLst>
            <pc:docMk/>
            <pc:sldMk cId="3724927181" sldId="320"/>
            <ac:cxnSpMk id="6" creationId="{6E20E674-AE56-7E11-D37A-08CDEEC5669B}"/>
          </ac:cxnSpMkLst>
        </pc:cxnChg>
      </pc:sldChg>
      <pc:sldChg chg="addSp delSp modSp mod">
        <pc:chgData name="Dr. Vishnu S - [CSE]" userId="13eda3e6-41ff-4fd3-a65a-9e61b3fe2353" providerId="ADAL" clId="{435DC48C-DD71-4909-9E05-148E194D68AC}" dt="2024-10-23T11:57:25.221" v="675" actId="1076"/>
        <pc:sldMkLst>
          <pc:docMk/>
          <pc:sldMk cId="3716224679" sldId="321"/>
        </pc:sldMkLst>
        <pc:spChg chg="add del mod">
          <ac:chgData name="Dr. Vishnu S - [CSE]" userId="13eda3e6-41ff-4fd3-a65a-9e61b3fe2353" providerId="ADAL" clId="{435DC48C-DD71-4909-9E05-148E194D68AC}" dt="2024-10-23T11:57:09.329" v="668" actId="478"/>
          <ac:spMkLst>
            <pc:docMk/>
            <pc:sldMk cId="3716224679" sldId="321"/>
            <ac:spMk id="7" creationId="{12D7E4CF-B797-6078-EB9E-C57048E8043D}"/>
          </ac:spMkLst>
        </pc:spChg>
        <pc:spChg chg="add del mod">
          <ac:chgData name="Dr. Vishnu S - [CSE]" userId="13eda3e6-41ff-4fd3-a65a-9e61b3fe2353" providerId="ADAL" clId="{435DC48C-DD71-4909-9E05-148E194D68AC}" dt="2024-10-23T11:57:09.329" v="668" actId="478"/>
          <ac:spMkLst>
            <pc:docMk/>
            <pc:sldMk cId="3716224679" sldId="321"/>
            <ac:spMk id="11" creationId="{E7B604F3-FBF7-1267-1928-6AAA401AF210}"/>
          </ac:spMkLst>
        </pc:spChg>
        <pc:spChg chg="del mod">
          <ac:chgData name="Dr. Vishnu S - [CSE]" userId="13eda3e6-41ff-4fd3-a65a-9e61b3fe2353" providerId="ADAL" clId="{435DC48C-DD71-4909-9E05-148E194D68AC}" dt="2024-10-23T11:57:09.329" v="668" actId="478"/>
          <ac:spMkLst>
            <pc:docMk/>
            <pc:sldMk cId="3716224679" sldId="321"/>
            <ac:spMk id="15" creationId="{CBAAA95F-FEF1-F844-8277-811BBED0156D}"/>
          </ac:spMkLst>
        </pc:spChg>
        <pc:spChg chg="del mod ord">
          <ac:chgData name="Dr. Vishnu S - [CSE]" userId="13eda3e6-41ff-4fd3-a65a-9e61b3fe2353" providerId="ADAL" clId="{435DC48C-DD71-4909-9E05-148E194D68AC}" dt="2024-10-23T11:57:09.329" v="668" actId="478"/>
          <ac:spMkLst>
            <pc:docMk/>
            <pc:sldMk cId="3716224679" sldId="321"/>
            <ac:spMk id="16" creationId="{563F4C51-2390-011D-1CC2-0BAC27E71709}"/>
          </ac:spMkLst>
        </pc:spChg>
        <pc:spChg chg="del mod">
          <ac:chgData name="Dr. Vishnu S - [CSE]" userId="13eda3e6-41ff-4fd3-a65a-9e61b3fe2353" providerId="ADAL" clId="{435DC48C-DD71-4909-9E05-148E194D68AC}" dt="2024-10-23T11:57:09.329" v="668" actId="478"/>
          <ac:spMkLst>
            <pc:docMk/>
            <pc:sldMk cId="3716224679" sldId="321"/>
            <ac:spMk id="17" creationId="{02252B86-8EDC-1FAB-5557-BE27C6A29E2F}"/>
          </ac:spMkLst>
        </pc:spChg>
        <pc:spChg chg="del mod">
          <ac:chgData name="Dr. Vishnu S - [CSE]" userId="13eda3e6-41ff-4fd3-a65a-9e61b3fe2353" providerId="ADAL" clId="{435DC48C-DD71-4909-9E05-148E194D68AC}" dt="2024-10-23T11:57:09.329" v="668" actId="478"/>
          <ac:spMkLst>
            <pc:docMk/>
            <pc:sldMk cId="3716224679" sldId="321"/>
            <ac:spMk id="18" creationId="{1F898F10-7E31-114D-6953-A4232A4DDD3F}"/>
          </ac:spMkLst>
        </pc:spChg>
        <pc:spChg chg="del">
          <ac:chgData name="Dr. Vishnu S - [CSE]" userId="13eda3e6-41ff-4fd3-a65a-9e61b3fe2353" providerId="ADAL" clId="{435DC48C-DD71-4909-9E05-148E194D68AC}" dt="2024-10-23T11:57:09.329" v="668" actId="478"/>
          <ac:spMkLst>
            <pc:docMk/>
            <pc:sldMk cId="3716224679" sldId="321"/>
            <ac:spMk id="20" creationId="{A5E92DB4-527B-F185-9DEB-F5A4FFF10CF5}"/>
          </ac:spMkLst>
        </pc:spChg>
        <pc:spChg chg="del">
          <ac:chgData name="Dr. Vishnu S - [CSE]" userId="13eda3e6-41ff-4fd3-a65a-9e61b3fe2353" providerId="ADAL" clId="{435DC48C-DD71-4909-9E05-148E194D68AC}" dt="2024-10-23T11:57:09.329" v="668" actId="478"/>
          <ac:spMkLst>
            <pc:docMk/>
            <pc:sldMk cId="3716224679" sldId="321"/>
            <ac:spMk id="21" creationId="{F040F8F4-4923-02B9-AA13-8ACEF9D91CB8}"/>
          </ac:spMkLst>
        </pc:spChg>
        <pc:spChg chg="del">
          <ac:chgData name="Dr. Vishnu S - [CSE]" userId="13eda3e6-41ff-4fd3-a65a-9e61b3fe2353" providerId="ADAL" clId="{435DC48C-DD71-4909-9E05-148E194D68AC}" dt="2024-10-23T11:57:09.329" v="668" actId="478"/>
          <ac:spMkLst>
            <pc:docMk/>
            <pc:sldMk cId="3716224679" sldId="321"/>
            <ac:spMk id="22" creationId="{311630B2-3989-ACBD-2192-53F1CE634763}"/>
          </ac:spMkLst>
        </pc:spChg>
        <pc:spChg chg="del">
          <ac:chgData name="Dr. Vishnu S - [CSE]" userId="13eda3e6-41ff-4fd3-a65a-9e61b3fe2353" providerId="ADAL" clId="{435DC48C-DD71-4909-9E05-148E194D68AC}" dt="2024-10-23T11:57:09.329" v="668" actId="478"/>
          <ac:spMkLst>
            <pc:docMk/>
            <pc:sldMk cId="3716224679" sldId="321"/>
            <ac:spMk id="23" creationId="{5441C289-CBE3-B3AC-57EE-2A9D12650D20}"/>
          </ac:spMkLst>
        </pc:spChg>
        <pc:spChg chg="del">
          <ac:chgData name="Dr. Vishnu S - [CSE]" userId="13eda3e6-41ff-4fd3-a65a-9e61b3fe2353" providerId="ADAL" clId="{435DC48C-DD71-4909-9E05-148E194D68AC}" dt="2024-10-23T11:57:09.329" v="668" actId="478"/>
          <ac:spMkLst>
            <pc:docMk/>
            <pc:sldMk cId="3716224679" sldId="321"/>
            <ac:spMk id="24" creationId="{FB27522F-3D2E-2EA5-36E7-438DD075B20F}"/>
          </ac:spMkLst>
        </pc:spChg>
        <pc:spChg chg="del mod">
          <ac:chgData name="Dr. Vishnu S - [CSE]" userId="13eda3e6-41ff-4fd3-a65a-9e61b3fe2353" providerId="ADAL" clId="{435DC48C-DD71-4909-9E05-148E194D68AC}" dt="2024-10-23T11:57:09.329" v="668" actId="478"/>
          <ac:spMkLst>
            <pc:docMk/>
            <pc:sldMk cId="3716224679" sldId="321"/>
            <ac:spMk id="25" creationId="{9C28916B-7F51-AD2A-AE59-A221F5BB3C1D}"/>
          </ac:spMkLst>
        </pc:spChg>
        <pc:spChg chg="del mod">
          <ac:chgData name="Dr. Vishnu S - [CSE]" userId="13eda3e6-41ff-4fd3-a65a-9e61b3fe2353" providerId="ADAL" clId="{435DC48C-DD71-4909-9E05-148E194D68AC}" dt="2024-10-23T11:57:09.329" v="668" actId="478"/>
          <ac:spMkLst>
            <pc:docMk/>
            <pc:sldMk cId="3716224679" sldId="321"/>
            <ac:spMk id="26" creationId="{BC6F324E-A907-A23B-6EEE-A77DDF2AB4A3}"/>
          </ac:spMkLst>
        </pc:spChg>
        <pc:spChg chg="del mod">
          <ac:chgData name="Dr. Vishnu S - [CSE]" userId="13eda3e6-41ff-4fd3-a65a-9e61b3fe2353" providerId="ADAL" clId="{435DC48C-DD71-4909-9E05-148E194D68AC}" dt="2024-10-23T11:57:09.329" v="668" actId="478"/>
          <ac:spMkLst>
            <pc:docMk/>
            <pc:sldMk cId="3716224679" sldId="321"/>
            <ac:spMk id="27" creationId="{F3D9A135-06A7-308E-861A-03B46DA7D259}"/>
          </ac:spMkLst>
        </pc:spChg>
        <pc:picChg chg="del">
          <ac:chgData name="Dr. Vishnu S - [CSE]" userId="13eda3e6-41ff-4fd3-a65a-9e61b3fe2353" providerId="ADAL" clId="{435DC48C-DD71-4909-9E05-148E194D68AC}" dt="2024-10-23T11:57:09.329" v="668" actId="478"/>
          <ac:picMkLst>
            <pc:docMk/>
            <pc:sldMk cId="3716224679" sldId="321"/>
            <ac:picMk id="14" creationId="{24CCE6DC-0F94-2ED5-0853-0CADEF5FD09F}"/>
          </ac:picMkLst>
        </pc:picChg>
        <pc:picChg chg="add mod">
          <ac:chgData name="Dr. Vishnu S - [CSE]" userId="13eda3e6-41ff-4fd3-a65a-9e61b3fe2353" providerId="ADAL" clId="{435DC48C-DD71-4909-9E05-148E194D68AC}" dt="2024-10-23T11:57:25.221" v="675" actId="1076"/>
          <ac:picMkLst>
            <pc:docMk/>
            <pc:sldMk cId="3716224679" sldId="321"/>
            <ac:picMk id="33" creationId="{001E8FD2-09EE-CDA9-E90C-BFAE738EA5CE}"/>
          </ac:picMkLst>
        </pc:picChg>
        <pc:picChg chg="del mod">
          <ac:chgData name="Dr. Vishnu S - [CSE]" userId="13eda3e6-41ff-4fd3-a65a-9e61b3fe2353" providerId="ADAL" clId="{435DC48C-DD71-4909-9E05-148E194D68AC}" dt="2024-10-23T11:52:00.611" v="268" actId="478"/>
          <ac:picMkLst>
            <pc:docMk/>
            <pc:sldMk cId="3716224679" sldId="321"/>
            <ac:picMk id="37" creationId="{7E4B0E6B-CADB-8348-342C-DD673625F8C3}"/>
          </ac:picMkLst>
        </pc:picChg>
        <pc:cxnChg chg="add del mod">
          <ac:chgData name="Dr. Vishnu S - [CSE]" userId="13eda3e6-41ff-4fd3-a65a-9e61b3fe2353" providerId="ADAL" clId="{435DC48C-DD71-4909-9E05-148E194D68AC}" dt="2024-10-23T11:57:09.329" v="668" actId="478"/>
          <ac:cxnSpMkLst>
            <pc:docMk/>
            <pc:sldMk cId="3716224679" sldId="321"/>
            <ac:cxnSpMk id="13" creationId="{B49796AF-339A-01E0-4E0E-FEA7506762D5}"/>
          </ac:cxnSpMkLst>
        </pc:cxnChg>
        <pc:cxnChg chg="add del mod">
          <ac:chgData name="Dr. Vishnu S - [CSE]" userId="13eda3e6-41ff-4fd3-a65a-9e61b3fe2353" providerId="ADAL" clId="{435DC48C-DD71-4909-9E05-148E194D68AC}" dt="2024-10-23T11:57:09.329" v="668" actId="478"/>
          <ac:cxnSpMkLst>
            <pc:docMk/>
            <pc:sldMk cId="3716224679" sldId="321"/>
            <ac:cxnSpMk id="19" creationId="{40A945A5-7568-F2AA-5110-541DD48E7428}"/>
          </ac:cxnSpMkLst>
        </pc:cxnChg>
        <pc:cxnChg chg="add del mod">
          <ac:chgData name="Dr. Vishnu S - [CSE]" userId="13eda3e6-41ff-4fd3-a65a-9e61b3fe2353" providerId="ADAL" clId="{435DC48C-DD71-4909-9E05-148E194D68AC}" dt="2024-10-23T11:57:09.329" v="668" actId="478"/>
          <ac:cxnSpMkLst>
            <pc:docMk/>
            <pc:sldMk cId="3716224679" sldId="321"/>
            <ac:cxnSpMk id="28" creationId="{DA1E9D2C-4F63-7E35-846F-3CF83DA713B1}"/>
          </ac:cxnSpMkLst>
        </pc:cxnChg>
        <pc:cxnChg chg="del mod">
          <ac:chgData name="Dr. Vishnu S - [CSE]" userId="13eda3e6-41ff-4fd3-a65a-9e61b3fe2353" providerId="ADAL" clId="{435DC48C-DD71-4909-9E05-148E194D68AC}" dt="2024-10-23T11:54:57.613" v="538" actId="478"/>
          <ac:cxnSpMkLst>
            <pc:docMk/>
            <pc:sldMk cId="3716224679" sldId="321"/>
            <ac:cxnSpMk id="29" creationId="{851EF330-65CA-1AC3-E949-09B1EB8E5E0A}"/>
          </ac:cxnSpMkLst>
        </pc:cxnChg>
        <pc:cxnChg chg="add del mod">
          <ac:chgData name="Dr. Vishnu S - [CSE]" userId="13eda3e6-41ff-4fd3-a65a-9e61b3fe2353" providerId="ADAL" clId="{435DC48C-DD71-4909-9E05-148E194D68AC}" dt="2024-10-23T11:57:09.329" v="668" actId="478"/>
          <ac:cxnSpMkLst>
            <pc:docMk/>
            <pc:sldMk cId="3716224679" sldId="321"/>
            <ac:cxnSpMk id="30" creationId="{69F6292C-82AA-B292-42E5-3C71818DDEF0}"/>
          </ac:cxnSpMkLst>
        </pc:cxnChg>
        <pc:cxnChg chg="del mod">
          <ac:chgData name="Dr. Vishnu S - [CSE]" userId="13eda3e6-41ff-4fd3-a65a-9e61b3fe2353" providerId="ADAL" clId="{435DC48C-DD71-4909-9E05-148E194D68AC}" dt="2024-10-23T11:52:45.933" v="387" actId="478"/>
          <ac:cxnSpMkLst>
            <pc:docMk/>
            <pc:sldMk cId="3716224679" sldId="321"/>
            <ac:cxnSpMk id="31" creationId="{C68F4528-6547-67AA-E4DD-BF5295EAB794}"/>
          </ac:cxnSpMkLst>
        </pc:cxnChg>
        <pc:cxnChg chg="del mod">
          <ac:chgData name="Dr. Vishnu S - [CSE]" userId="13eda3e6-41ff-4fd3-a65a-9e61b3fe2353" providerId="ADAL" clId="{435DC48C-DD71-4909-9E05-148E194D68AC}" dt="2024-10-23T11:52:48.370" v="388" actId="478"/>
          <ac:cxnSpMkLst>
            <pc:docMk/>
            <pc:sldMk cId="3716224679" sldId="321"/>
            <ac:cxnSpMk id="34" creationId="{96443FFA-ED11-7CB0-FCCA-E7C635FE6416}"/>
          </ac:cxnSpMkLst>
        </pc:cxnChg>
      </pc:sldChg>
      <pc:sldChg chg="addSp delSp modSp mod delAnim modAnim">
        <pc:chgData name="Dr. Vishnu S - [CSE]" userId="13eda3e6-41ff-4fd3-a65a-9e61b3fe2353" providerId="ADAL" clId="{435DC48C-DD71-4909-9E05-148E194D68AC}" dt="2024-10-25T01:25:10.201" v="791" actId="11529"/>
        <pc:sldMkLst>
          <pc:docMk/>
          <pc:sldMk cId="1537671569" sldId="322"/>
        </pc:sldMkLst>
        <pc:spChg chg="add mod">
          <ac:chgData name="Dr. Vishnu S - [CSE]" userId="13eda3e6-41ff-4fd3-a65a-9e61b3fe2353" providerId="ADAL" clId="{435DC48C-DD71-4909-9E05-148E194D68AC}" dt="2024-10-25T01:25:02.028" v="790" actId="14100"/>
          <ac:spMkLst>
            <pc:docMk/>
            <pc:sldMk cId="1537671569" sldId="322"/>
            <ac:spMk id="9" creationId="{2158314C-7879-31F7-0B05-C7B2CA5535E3}"/>
          </ac:spMkLst>
        </pc:spChg>
        <pc:spChg chg="add">
          <ac:chgData name="Dr. Vishnu S - [CSE]" userId="13eda3e6-41ff-4fd3-a65a-9e61b3fe2353" providerId="ADAL" clId="{435DC48C-DD71-4909-9E05-148E194D68AC}" dt="2024-10-25T01:25:10.201" v="791" actId="11529"/>
          <ac:spMkLst>
            <pc:docMk/>
            <pc:sldMk cId="1537671569" sldId="322"/>
            <ac:spMk id="11" creationId="{176C0A08-2267-F3B0-A4B9-F646654DEA4A}"/>
          </ac:spMkLst>
        </pc:spChg>
        <pc:picChg chg="del">
          <ac:chgData name="Dr. Vishnu S - [CSE]" userId="13eda3e6-41ff-4fd3-a65a-9e61b3fe2353" providerId="ADAL" clId="{435DC48C-DD71-4909-9E05-148E194D68AC}" dt="2024-10-23T11:58:26.801" v="676" actId="478"/>
          <ac:picMkLst>
            <pc:docMk/>
            <pc:sldMk cId="1537671569" sldId="322"/>
            <ac:picMk id="7" creationId="{1A40F636-1ED3-E093-692C-BF496DB137EB}"/>
          </ac:picMkLst>
        </pc:picChg>
        <pc:picChg chg="add mod">
          <ac:chgData name="Dr. Vishnu S - [CSE]" userId="13eda3e6-41ff-4fd3-a65a-9e61b3fe2353" providerId="ADAL" clId="{435DC48C-DD71-4909-9E05-148E194D68AC}" dt="2024-10-25T01:24:26.997" v="773" actId="208"/>
          <ac:picMkLst>
            <pc:docMk/>
            <pc:sldMk cId="1537671569" sldId="322"/>
            <ac:picMk id="7" creationId="{9288E7E8-B081-20D3-97DB-0499BE77E39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69E82-37AE-4918-97D3-DDFA2F5B0F8B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7E4CC-A96C-45FC-823D-54CB99C4E8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774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00E48-942F-D0AA-09EB-B94017856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47CCA4-44CD-A1E4-67D2-BE2821302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456F3-5F91-DE56-26B8-2EDA78BFE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C2E57-4463-4C2F-B15B-6DE9F6D1EDDF}" type="datetime1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E43F5-316E-0AA1-CCEE-978F8FB8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94A2B-4860-472C-9D6A-9FE3C9D3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63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1B63-559D-5348-C6B3-10E673960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EE3D70-0B51-1A6A-7925-C1CC376B9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F0A1A-B66D-F863-E90C-0958E4057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ABEA5-9AC5-4C92-AFAD-2F19B115134A}" type="datetime1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2C48-0437-F6C5-B648-962F38C1F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52D1B-28A5-7E88-2098-8ACDCEA06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86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18DEE1-B4FC-FB15-01A8-3E1A4A6CC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7BEA3-30F1-BDA7-77AE-A0B7A9782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B06FC-8AB7-F035-93BE-523665E2D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77C7-77D0-4D66-A927-91D49946BE79}" type="datetime1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1D2FC-C995-6D96-6362-2977EAA96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83492-D7D5-07E5-949E-5B9C5A9B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4F71-97AB-46EA-04C1-62B924769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7BC19-AB7D-C02D-B33C-C203EBFD5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62842-2219-DC0F-85F0-77128E6C4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71271-4C83-43F7-A208-CDC04135384F}" type="datetime1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6247A-F2FE-2C13-7936-48128102A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FC8E7-ADA2-C18A-44FB-111FB4274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613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2D4F-0AF5-6CA1-3469-52772432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AC7E2-4069-82D4-9A95-975B8EA83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55DD-E707-3A2F-DC1B-B9B5362B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9F47-B587-43E3-90E8-DCBF106A51A0}" type="datetime1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8965C-D60B-4886-92BA-ECEE9ED7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5879F-C26B-3CDB-95C2-59928618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701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71B64-18E6-B9B1-C289-01F0D7E0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9A579-FDF7-2825-4D65-81C1655CA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54877-3CAC-6B03-0CF6-5F16A9D6E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4FDE5-BB53-BB8F-638E-01E6AEC5A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7AC4-E9FD-4662-B0DF-C5A251F585C8}" type="datetime1">
              <a:rPr lang="en-IN" smtClean="0"/>
              <a:t>25-10-2024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5083-D9E0-C003-DC6F-4D4F46908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7E388-9E41-16DF-F9AE-222C5DDE7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3724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F41BD-3CCE-7009-E474-0FAE3A04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256A7-6F0C-3308-6C75-1ED574980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7AC1D-4E8A-36CC-E6E8-390049E40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DA9FC3-9C23-92BF-4E28-62BB4EC0ED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A9AE0-E8B9-6EC4-6C9D-CDAC9C634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7B36A7-BAFE-9C88-98CB-66D02A730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DEA4B-5F80-452F-83D8-1A873635798A}" type="datetime1">
              <a:rPr lang="en-IN" smtClean="0"/>
              <a:t>25-10-2024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E9648D-8410-6977-993C-4C517D5E8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BDE2A7-F530-F0C7-C13C-5BD10A0B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738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B95A-D320-CFE3-A012-D99A11A8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D7D70-E282-1E62-2AE1-5373FB07D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67CD-EA82-4843-9D2F-97C6960713D1}" type="datetime1">
              <a:rPr lang="en-IN" smtClean="0"/>
              <a:t>25-10-2024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E110E-8A4C-ABE3-6EAD-EEC4C57E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0E3F6-1909-7CAD-A851-34BBE089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339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7E3A0-9A63-2086-531B-E89DD3DD0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E9AA-A902-4C8C-9175-78499ED07A04}" type="datetime1">
              <a:rPr lang="en-IN" smtClean="0"/>
              <a:t>25-10-2024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E6FBE-33D3-5ACF-6A79-00FD90CCD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1A301-F49B-6FDD-520B-913AA0F61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128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B4BE9-1BFB-069C-FB05-C6AEB9B7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5D845-6D5E-CC3A-6746-0D5AE5453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032C9-C30F-4C69-FD5D-C5623ABA8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C8D77-60EA-592E-252C-F0D59073B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2B59D-0FAE-42BE-A345-DAD3AAC0101D}" type="datetime1">
              <a:rPr lang="en-IN" smtClean="0"/>
              <a:t>25-10-2024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EECB5-B97A-5BE9-822B-5FC470C7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B847D-9EFC-1404-E185-C713B3F69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17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DDDF-1F90-B567-BDDF-9D7652B8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B6DD0B-D685-082F-EBD0-31D3FC110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E32C30-5EB4-93B6-DFB8-87A9C22E2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AF4E3-8F6D-A39F-353D-60151E3BE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D733-CC67-41CF-B737-B45620807BE6}" type="datetime1">
              <a:rPr lang="en-IN" smtClean="0"/>
              <a:t>25-10-2024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6032E-A956-7017-FA01-EB2605FA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D27C3-7FF9-68EB-41A8-2828C1473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055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D908C-7655-EDC5-FC49-CA602D352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F5D78-9E34-D361-4E78-DBD8690EC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4168B-EEB0-9D7C-9CC8-550603A0B1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FE942-0CD1-4127-99E7-F4AAECD383CF}" type="datetime1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038C2-E805-ACE5-1181-7B8C36EE79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Embedded Systems  ARM cortex M4 UART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54CE-A5EB-C176-9ADE-23707239F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2C3ED-C223-4A75-A318-E27277E69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03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hyperlink" Target="https://docklight.de/downloads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B23DE-5080-D570-55D3-23691055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CD913-F62B-6BAB-8966-8D1E96830241}"/>
              </a:ext>
            </a:extLst>
          </p:cNvPr>
          <p:cNvCxnSpPr>
            <a:cxnSpLocks/>
          </p:cNvCxnSpPr>
          <p:nvPr/>
        </p:nvCxnSpPr>
        <p:spPr>
          <a:xfrm>
            <a:off x="108155" y="81888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0FCA56-5033-030B-9A36-BC338FBF3F32}"/>
              </a:ext>
            </a:extLst>
          </p:cNvPr>
          <p:cNvCxnSpPr>
            <a:cxnSpLocks/>
          </p:cNvCxnSpPr>
          <p:nvPr/>
        </p:nvCxnSpPr>
        <p:spPr>
          <a:xfrm>
            <a:off x="98323" y="6121781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DFA7BC-1299-C792-A84B-3B664AFCFC59}"/>
              </a:ext>
            </a:extLst>
          </p:cNvPr>
          <p:cNvSpPr txBox="1"/>
          <p:nvPr/>
        </p:nvSpPr>
        <p:spPr>
          <a:xfrm>
            <a:off x="4038600" y="2613538"/>
            <a:ext cx="41467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i="0" u="none" strike="noStrike" baseline="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UART – RX &amp; TX</a:t>
            </a:r>
            <a:endParaRPr lang="en-IN" sz="40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46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6E19-BAAE-8119-8955-E8C850C7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401" y="2021620"/>
            <a:ext cx="2675387" cy="235315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USART2 </a:t>
            </a:r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PA2 - Tx</a:t>
            </a:r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PA3 - Rx</a:t>
            </a:r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27E58-F279-ACDF-F52F-B24CB917E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2D99A4-ABDF-8C68-8950-47B5E558C1E8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6B57DC-14D8-9994-9F76-CA450BC887B4}"/>
              </a:ext>
            </a:extLst>
          </p:cNvPr>
          <p:cNvCxnSpPr>
            <a:cxnSpLocks/>
          </p:cNvCxnSpPr>
          <p:nvPr/>
        </p:nvCxnSpPr>
        <p:spPr>
          <a:xfrm>
            <a:off x="216310" y="657480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820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03EB8-4E62-A7F7-9EFD-196A2BB5B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B123-F8AF-F1D1-25A9-44AA6FE50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751" y="-38396"/>
            <a:ext cx="9780495" cy="53933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Internal Oscillator for system clock of STM32F4 (16MHz)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415EC6-FBF2-A773-D3EE-86C08494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3B7F55-E04C-2DB9-1A1F-2F3ADB3FF80F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F2601F-AF36-1110-89E6-4B41A80B5F0C}"/>
              </a:ext>
            </a:extLst>
          </p:cNvPr>
          <p:cNvCxnSpPr>
            <a:cxnSpLocks/>
          </p:cNvCxnSpPr>
          <p:nvPr/>
        </p:nvCxnSpPr>
        <p:spPr>
          <a:xfrm>
            <a:off x="216310" y="657480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66CD96E-8453-EAFE-7D38-F22B2671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55" y="616946"/>
            <a:ext cx="4141694" cy="11645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B3A341-0814-7C65-6CF7-74ADE2A32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753" y="1982722"/>
            <a:ext cx="9780494" cy="240315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9CAB30-0C1F-193C-A1CB-6CBCD04EA8FA}"/>
              </a:ext>
            </a:extLst>
          </p:cNvPr>
          <p:cNvSpPr/>
          <p:nvPr/>
        </p:nvSpPr>
        <p:spPr>
          <a:xfrm>
            <a:off x="3832414" y="1199200"/>
            <a:ext cx="3814480" cy="364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9109A-09FF-7901-2FEC-5563C09F0DC1}"/>
              </a:ext>
            </a:extLst>
          </p:cNvPr>
          <p:cNvSpPr/>
          <p:nvPr/>
        </p:nvSpPr>
        <p:spPr>
          <a:xfrm>
            <a:off x="10067365" y="3184300"/>
            <a:ext cx="690283" cy="759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6A53A0-5F4D-105A-196C-5857CB081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482" y="4467806"/>
            <a:ext cx="6849035" cy="14368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70B60D-C218-3FA3-C8D9-41FE5BD142C6}"/>
              </a:ext>
            </a:extLst>
          </p:cNvPr>
          <p:cNvSpPr txBox="1"/>
          <p:nvPr/>
        </p:nvSpPr>
        <p:spPr>
          <a:xfrm>
            <a:off x="2424953" y="6096565"/>
            <a:ext cx="671904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No need to configure this since the reset value itself enable HSION bit.</a:t>
            </a:r>
          </a:p>
        </p:txBody>
      </p:sp>
    </p:spTree>
    <p:extLst>
      <p:ext uri="{BB962C8B-B14F-4D97-AF65-F5344CB8AC3E}">
        <p14:creationId xmlns:p14="http://schemas.microsoft.com/office/powerpoint/2010/main" val="1150100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75FB1-DA60-C6A9-1A9E-75557EEDB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FDB9-60FC-1C04-9E64-05DE44EC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663" y="0"/>
            <a:ext cx="10078572" cy="53933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GPIO clock enabled for UART Rx Pin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PA3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&amp;Tx Pin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PA2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GPIOA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7E35C-52E6-C718-87BF-3AD99AB0A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8239DB-4A6D-50F0-9E7A-718A9C5F6D32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C7753A-4752-CB37-4C49-AE94951EA950}"/>
              </a:ext>
            </a:extLst>
          </p:cNvPr>
          <p:cNvCxnSpPr>
            <a:cxnSpLocks/>
          </p:cNvCxnSpPr>
          <p:nvPr/>
        </p:nvCxnSpPr>
        <p:spPr>
          <a:xfrm>
            <a:off x="216310" y="657480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452F65F-56BF-B6F0-34CB-EE3B3CDEB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65" y="760863"/>
            <a:ext cx="8879499" cy="331133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B9E879-FA1A-387D-143D-5A7B90DEFBAC}"/>
              </a:ext>
            </a:extLst>
          </p:cNvPr>
          <p:cNvSpPr txBox="1"/>
          <p:nvPr/>
        </p:nvSpPr>
        <p:spPr>
          <a:xfrm>
            <a:off x="4076876" y="5289773"/>
            <a:ext cx="4184679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C00000"/>
                </a:solidFill>
                <a:latin typeface="OpenSans-Light"/>
              </a:rPr>
              <a:t>RCC-&gt;AHB1ENR |=(1U&lt;&lt;0);</a:t>
            </a:r>
            <a:endParaRPr lang="en-IN" sz="28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B0968F-57A5-E5B3-BB0F-FDD23B4B445C}"/>
              </a:ext>
            </a:extLst>
          </p:cNvPr>
          <p:cNvSpPr txBox="1"/>
          <p:nvPr/>
        </p:nvSpPr>
        <p:spPr>
          <a:xfrm>
            <a:off x="3358826" y="4464546"/>
            <a:ext cx="5690658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1" i="1" dirty="0">
                <a:solidFill>
                  <a:srgbClr val="002060"/>
                </a:solidFill>
                <a:highlight>
                  <a:srgbClr val="FFFF00"/>
                </a:highlight>
                <a:latin typeface="OpenSans-Light"/>
              </a:rPr>
              <a:t>/*1. Enable GPIOA clock by Writing 1 to bit0 of AHB1ENR*/</a:t>
            </a:r>
            <a:endParaRPr lang="en-IN" sz="1801" i="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329D5D-0E52-E944-069A-F12E9A1A1DB4}"/>
              </a:ext>
            </a:extLst>
          </p:cNvPr>
          <p:cNvSpPr/>
          <p:nvPr/>
        </p:nvSpPr>
        <p:spPr>
          <a:xfrm>
            <a:off x="9771530" y="3312998"/>
            <a:ext cx="564776" cy="676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381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9F6DB-7B4A-61ED-92EE-02F162863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30544-A124-E9D7-1C68-C40707561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41" y="-36028"/>
            <a:ext cx="10652313" cy="53933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Alternate function mode select for USART2 Rx Pin PA3 &amp; Tx Pin PA2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B9063-8550-D022-07E8-60BD15D74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D268F7-9E7A-58FC-D9D4-A63C00A035C9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D2AD67-485C-4CDB-C66D-5BAAD23ECF14}"/>
              </a:ext>
            </a:extLst>
          </p:cNvPr>
          <p:cNvCxnSpPr>
            <a:cxnSpLocks/>
          </p:cNvCxnSpPr>
          <p:nvPr/>
        </p:nvCxnSpPr>
        <p:spPr>
          <a:xfrm>
            <a:off x="216310" y="657480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FA9A36E-E518-72E4-EE07-C1DD959D2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13" y="636824"/>
            <a:ext cx="11644571" cy="232481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070B65-03AB-731E-6210-97E74FD8E821}"/>
              </a:ext>
            </a:extLst>
          </p:cNvPr>
          <p:cNvSpPr txBox="1"/>
          <p:nvPr/>
        </p:nvSpPr>
        <p:spPr>
          <a:xfrm>
            <a:off x="7798716" y="3059130"/>
            <a:ext cx="4285129" cy="646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1" dirty="0">
                <a:solidFill>
                  <a:srgbClr val="002060"/>
                </a:solidFill>
                <a:highlight>
                  <a:srgbClr val="FFFF00"/>
                </a:highlight>
                <a:latin typeface="OpenSans-Light"/>
              </a:rPr>
              <a:t>/* Set PA2 to alternate function mode by writing 1 to bit 5 of MODER*/ </a:t>
            </a:r>
            <a:endParaRPr lang="en-IN" sz="180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DAEB9-B4F5-D6BB-A607-9C46C1915612}"/>
              </a:ext>
            </a:extLst>
          </p:cNvPr>
          <p:cNvSpPr txBox="1"/>
          <p:nvPr/>
        </p:nvSpPr>
        <p:spPr>
          <a:xfrm>
            <a:off x="7539315" y="3751607"/>
            <a:ext cx="4465948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C00000"/>
                </a:solidFill>
                <a:latin typeface="OpenSans-Light"/>
              </a:rPr>
              <a:t>GPIOA-&gt;MODER |=(1U&lt;&lt;5);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BFEA6-DF54-E0B4-AFDE-676C053B8264}"/>
              </a:ext>
            </a:extLst>
          </p:cNvPr>
          <p:cNvSpPr/>
          <p:nvPr/>
        </p:nvSpPr>
        <p:spPr>
          <a:xfrm>
            <a:off x="7539315" y="2017657"/>
            <a:ext cx="1299882" cy="876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20124B-C8F7-58F9-204F-E3619A6CB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521" y="4385617"/>
            <a:ext cx="7900324" cy="203805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007B221-FE70-4F35-1756-DD66EA235D24}"/>
              </a:ext>
            </a:extLst>
          </p:cNvPr>
          <p:cNvSpPr/>
          <p:nvPr/>
        </p:nvSpPr>
        <p:spPr>
          <a:xfrm>
            <a:off x="4437529" y="5701553"/>
            <a:ext cx="3101789" cy="269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9B43E4-77ED-4263-A38F-B727D8EA5F9A}"/>
              </a:ext>
            </a:extLst>
          </p:cNvPr>
          <p:cNvSpPr/>
          <p:nvPr/>
        </p:nvSpPr>
        <p:spPr>
          <a:xfrm>
            <a:off x="6073875" y="2029892"/>
            <a:ext cx="1299882" cy="876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AE2E4D-8353-AED0-A252-2F2B7C88DB15}"/>
              </a:ext>
            </a:extLst>
          </p:cNvPr>
          <p:cNvSpPr txBox="1"/>
          <p:nvPr/>
        </p:nvSpPr>
        <p:spPr>
          <a:xfrm>
            <a:off x="627527" y="3717773"/>
            <a:ext cx="4465948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C00000"/>
                </a:solidFill>
                <a:latin typeface="OpenSans-Light"/>
              </a:rPr>
              <a:t>GPIOA-&gt;MODER |=(1U&lt;&lt;7);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A24B7F-63DD-9CEA-78FD-031F1F800576}"/>
              </a:ext>
            </a:extLst>
          </p:cNvPr>
          <p:cNvSpPr txBox="1"/>
          <p:nvPr/>
        </p:nvSpPr>
        <p:spPr>
          <a:xfrm>
            <a:off x="717936" y="3021682"/>
            <a:ext cx="4285129" cy="646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1" dirty="0">
                <a:solidFill>
                  <a:srgbClr val="002060"/>
                </a:solidFill>
                <a:highlight>
                  <a:srgbClr val="FFFF00"/>
                </a:highlight>
                <a:latin typeface="OpenSans-Light"/>
              </a:rPr>
              <a:t>/* Set PA3 to alternate function mode by writing 1 to bit 7 of MODER*/ </a:t>
            </a:r>
            <a:endParaRPr lang="en-IN" sz="180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71808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58CF-19AD-ACDC-E8F5-07E5F8277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96E3-1821-B6AF-7F91-EFA78788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663" y="0"/>
            <a:ext cx="8592673" cy="53933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Alternate function mode select for USART2 Tx Pin PA2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D3F44-B2F5-3441-E4FE-1395EEDD9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DFE218-0681-F2BC-7E84-76E630FF1FAD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C060AD-C449-F86F-23F2-42E6B6A81BBC}"/>
              </a:ext>
            </a:extLst>
          </p:cNvPr>
          <p:cNvCxnSpPr>
            <a:cxnSpLocks/>
          </p:cNvCxnSpPr>
          <p:nvPr/>
        </p:nvCxnSpPr>
        <p:spPr>
          <a:xfrm>
            <a:off x="216310" y="657480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76E34CD-062A-D9DE-7DFC-08ABD547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74"/>
          <a:stretch/>
        </p:blipFill>
        <p:spPr>
          <a:xfrm>
            <a:off x="49594" y="2028755"/>
            <a:ext cx="12074880" cy="32361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527333-83D2-C8AF-5480-8B12196B3318}"/>
              </a:ext>
            </a:extLst>
          </p:cNvPr>
          <p:cNvSpPr txBox="1"/>
          <p:nvPr/>
        </p:nvSpPr>
        <p:spPr>
          <a:xfrm>
            <a:off x="4437529" y="968048"/>
            <a:ext cx="3119718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/>
              <a:t>Alternate function mapping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4D51CA-7105-6B91-6115-632971675CC8}"/>
              </a:ext>
            </a:extLst>
          </p:cNvPr>
          <p:cNvSpPr/>
          <p:nvPr/>
        </p:nvSpPr>
        <p:spPr>
          <a:xfrm>
            <a:off x="6562164" y="2012125"/>
            <a:ext cx="851648" cy="3252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D2DD0E-DAFD-61DD-BC1F-ABC639E9D12F}"/>
              </a:ext>
            </a:extLst>
          </p:cNvPr>
          <p:cNvSpPr/>
          <p:nvPr/>
        </p:nvSpPr>
        <p:spPr>
          <a:xfrm>
            <a:off x="239803" y="3881433"/>
            <a:ext cx="7317444" cy="9864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470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8190C-1A56-A65A-6410-405AC60F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8D7A-2023-7C5B-0209-E21C9A68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770" y="-32076"/>
            <a:ext cx="10553701" cy="53933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Alternate function mode select for USART2 Rx Pin PA3 &amp; Tx Pin PA2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3C37D-6BD8-0B41-B223-B633BABB2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1B041A-4873-D929-279B-440AE7B9DA7A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1DE3AD-5D72-9C40-8FFC-222465A3181D}"/>
              </a:ext>
            </a:extLst>
          </p:cNvPr>
          <p:cNvCxnSpPr>
            <a:cxnSpLocks/>
          </p:cNvCxnSpPr>
          <p:nvPr/>
        </p:nvCxnSpPr>
        <p:spPr>
          <a:xfrm>
            <a:off x="216310" y="657480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0ABA14-D194-063D-8C9D-4AFDB73FF47C}"/>
              </a:ext>
            </a:extLst>
          </p:cNvPr>
          <p:cNvSpPr txBox="1"/>
          <p:nvPr/>
        </p:nvSpPr>
        <p:spPr>
          <a:xfrm>
            <a:off x="2309718" y="641358"/>
            <a:ext cx="757256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Arial,Bold"/>
              </a:rPr>
              <a:t>GPIO alternate function low register (</a:t>
            </a:r>
            <a:r>
              <a:rPr lang="en-US" sz="1800" b="1" i="0" u="none" strike="noStrike" baseline="0" dirty="0" err="1">
                <a:latin typeface="Arial,Bold"/>
              </a:rPr>
              <a:t>GPIOx_AFRL</a:t>
            </a:r>
            <a:r>
              <a:rPr lang="en-US" sz="1800" b="1" i="0" u="none" strike="noStrike" baseline="0" dirty="0">
                <a:latin typeface="Arial,Bold"/>
              </a:rPr>
              <a:t>) (x = A..E and H)</a:t>
            </a:r>
            <a:endParaRPr lang="en-IN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D35644-0AA3-CA69-D371-CB1ADAEE2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139" y="1062422"/>
            <a:ext cx="8592674" cy="42622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A640F8-6C3C-7EA9-35A8-5DE599ADBEFC}"/>
              </a:ext>
            </a:extLst>
          </p:cNvPr>
          <p:cNvSpPr/>
          <p:nvPr/>
        </p:nvSpPr>
        <p:spPr>
          <a:xfrm>
            <a:off x="4042500" y="2003546"/>
            <a:ext cx="2053214" cy="60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7A354-5916-1E27-6E1E-16489C26541D}"/>
              </a:ext>
            </a:extLst>
          </p:cNvPr>
          <p:cNvSpPr txBox="1"/>
          <p:nvPr/>
        </p:nvSpPr>
        <p:spPr>
          <a:xfrm>
            <a:off x="8063746" y="5375507"/>
            <a:ext cx="4020099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C00000"/>
                </a:solidFill>
                <a:latin typeface="OpenSans-Light"/>
              </a:rPr>
              <a:t>GPIOA-&gt;AFR[0] &amp;= (~(1&lt;&lt;11));</a:t>
            </a:r>
            <a:endParaRPr lang="en-IN" sz="2400" dirty="0">
              <a:solidFill>
                <a:srgbClr val="C00000"/>
              </a:solidFill>
              <a:latin typeface="OpenSans-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39DC88-E1E7-C1AC-4F28-18F704868C09}"/>
              </a:ext>
            </a:extLst>
          </p:cNvPr>
          <p:cNvSpPr txBox="1"/>
          <p:nvPr/>
        </p:nvSpPr>
        <p:spPr>
          <a:xfrm>
            <a:off x="6417871" y="5941672"/>
            <a:ext cx="5665974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C00000"/>
                </a:solidFill>
                <a:latin typeface="OpenSans-Light"/>
              </a:rPr>
              <a:t>GPIOA-&gt;AFR[0] |= (1&lt;&lt;10) | (1&lt;&lt;9) | (1&lt;&lt;8);</a:t>
            </a:r>
            <a:endParaRPr lang="en-IN" sz="2400" dirty="0">
              <a:solidFill>
                <a:srgbClr val="C00000"/>
              </a:solidFill>
              <a:latin typeface="OpenSans-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17331C-F12F-706A-B573-45E9A19A4F31}"/>
              </a:ext>
            </a:extLst>
          </p:cNvPr>
          <p:cNvSpPr/>
          <p:nvPr/>
        </p:nvSpPr>
        <p:spPr>
          <a:xfrm>
            <a:off x="3649756" y="5053013"/>
            <a:ext cx="923365" cy="263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37CA88-332B-08AD-EDA9-3D854B9F37AA}"/>
              </a:ext>
            </a:extLst>
          </p:cNvPr>
          <p:cNvSpPr/>
          <p:nvPr/>
        </p:nvSpPr>
        <p:spPr>
          <a:xfrm>
            <a:off x="1909187" y="1998587"/>
            <a:ext cx="2053214" cy="60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AD798-2D7D-B38F-6A33-52247DB13B4E}"/>
              </a:ext>
            </a:extLst>
          </p:cNvPr>
          <p:cNvSpPr txBox="1"/>
          <p:nvPr/>
        </p:nvSpPr>
        <p:spPr>
          <a:xfrm>
            <a:off x="216310" y="5376424"/>
            <a:ext cx="4020099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C00000"/>
                </a:solidFill>
                <a:latin typeface="OpenSans-Light"/>
              </a:rPr>
              <a:t>GPIOA-&gt;AFR[0] &amp;= (~(1&lt;&lt;15));</a:t>
            </a:r>
            <a:endParaRPr lang="en-IN" sz="2400" dirty="0">
              <a:solidFill>
                <a:srgbClr val="C00000"/>
              </a:solidFill>
              <a:latin typeface="OpenSans-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40490-F84E-37FE-CECC-7F3D1DCCF012}"/>
              </a:ext>
            </a:extLst>
          </p:cNvPr>
          <p:cNvSpPr txBox="1"/>
          <p:nvPr/>
        </p:nvSpPr>
        <p:spPr>
          <a:xfrm>
            <a:off x="216310" y="5941673"/>
            <a:ext cx="5979703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C00000"/>
                </a:solidFill>
                <a:latin typeface="OpenSans-Light"/>
              </a:rPr>
              <a:t>GPIOA-&gt;AFR[0] |= (1&lt;&lt;14) | (1&lt;&lt;13) | (1&lt;&lt;12);</a:t>
            </a:r>
            <a:endParaRPr lang="en-IN" sz="2400" dirty="0">
              <a:solidFill>
                <a:srgbClr val="C00000"/>
              </a:solidFill>
              <a:latin typeface="OpenSans-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91821-6B55-EC1A-CF60-603CC527F639}"/>
              </a:ext>
            </a:extLst>
          </p:cNvPr>
          <p:cNvSpPr txBox="1"/>
          <p:nvPr/>
        </p:nvSpPr>
        <p:spPr>
          <a:xfrm>
            <a:off x="1318022" y="4903508"/>
            <a:ext cx="1425178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Rx Pin PA3 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C39AF7-6641-F35E-84F8-8CB00586F17C}"/>
              </a:ext>
            </a:extLst>
          </p:cNvPr>
          <p:cNvSpPr txBox="1"/>
          <p:nvPr/>
        </p:nvSpPr>
        <p:spPr>
          <a:xfrm>
            <a:off x="9404747" y="4903508"/>
            <a:ext cx="1425178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Tx Pin PA2</a:t>
            </a:r>
            <a:endParaRPr lang="en-I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678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D6FEF-BC1B-DC14-F297-66E9C18D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0E9E-3AF0-9D0D-DC7B-5812F59EC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99" y="13528"/>
            <a:ext cx="3857066" cy="53933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USART2 clock enable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47801-6449-B6E6-AD92-BF4CC75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6B007C-0D1F-DD75-57D8-DAC568501038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C3ACFA-414B-DEA6-D76E-BA6015DE3DED}"/>
              </a:ext>
            </a:extLst>
          </p:cNvPr>
          <p:cNvCxnSpPr>
            <a:cxnSpLocks/>
          </p:cNvCxnSpPr>
          <p:nvPr/>
        </p:nvCxnSpPr>
        <p:spPr>
          <a:xfrm>
            <a:off x="216310" y="657480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6993D6-AA8E-FC7A-910E-94FFA9AA6FA9}"/>
              </a:ext>
            </a:extLst>
          </p:cNvPr>
          <p:cNvSpPr txBox="1"/>
          <p:nvPr/>
        </p:nvSpPr>
        <p:spPr>
          <a:xfrm>
            <a:off x="2309718" y="641358"/>
            <a:ext cx="684324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latin typeface="Arial,Bold"/>
              </a:rPr>
              <a:t>RCC APB1 peripheral clock enable register (RCC_APB1ENR)</a:t>
            </a:r>
            <a:endParaRPr lang="en-IN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F59CA5-F79B-EC23-B967-4B7500B9D8D2}"/>
              </a:ext>
            </a:extLst>
          </p:cNvPr>
          <p:cNvSpPr txBox="1"/>
          <p:nvPr/>
        </p:nvSpPr>
        <p:spPr>
          <a:xfrm>
            <a:off x="6511061" y="4614777"/>
            <a:ext cx="4675366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C00000"/>
                </a:solidFill>
                <a:latin typeface="OpenSans-Light"/>
              </a:rPr>
              <a:t>RCC-&gt;APB1ENR |= (1&lt;&lt;17);</a:t>
            </a:r>
            <a:endParaRPr lang="en-IN" sz="2800" dirty="0">
              <a:solidFill>
                <a:srgbClr val="C00000"/>
              </a:solidFill>
              <a:latin typeface="OpenSans-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B0940A-78DC-9ACC-08B5-E2E723BF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1206369"/>
            <a:ext cx="9735671" cy="210550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F97144-B601-6A5E-B3F1-4D04651AE9D7}"/>
              </a:ext>
            </a:extLst>
          </p:cNvPr>
          <p:cNvSpPr/>
          <p:nvPr/>
        </p:nvSpPr>
        <p:spPr>
          <a:xfrm>
            <a:off x="9260541" y="1467745"/>
            <a:ext cx="815789" cy="814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B10E669-0206-37C7-CCC3-EDDCE7A96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21" y="4273619"/>
            <a:ext cx="5020499" cy="14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27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138F9-B24E-3C7C-A098-4981DFB11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FE0D-E022-8076-6CC6-69C63703A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898" y="13528"/>
            <a:ext cx="5954807" cy="53933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Baudrate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USART2 to be 115200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10EEA-3E67-E00B-5EEA-D28F48053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3EC194-BAE7-21E6-F4B9-248F09150A73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943C42-5EF8-C44E-2B97-DF3694BCD6D9}"/>
              </a:ext>
            </a:extLst>
          </p:cNvPr>
          <p:cNvCxnSpPr>
            <a:cxnSpLocks/>
          </p:cNvCxnSpPr>
          <p:nvPr/>
        </p:nvCxnSpPr>
        <p:spPr>
          <a:xfrm>
            <a:off x="216310" y="657480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116DE5-BFB6-33A9-AC3E-781380C07189}"/>
              </a:ext>
            </a:extLst>
          </p:cNvPr>
          <p:cNvSpPr txBox="1"/>
          <p:nvPr/>
        </p:nvSpPr>
        <p:spPr>
          <a:xfrm>
            <a:off x="3801993" y="4224415"/>
            <a:ext cx="3753528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C00000"/>
                </a:solidFill>
                <a:latin typeface="OpenSans-Light"/>
              </a:rPr>
              <a:t>USART2-&gt;BRR = 0x008B;</a:t>
            </a:r>
            <a:endParaRPr lang="en-IN" sz="2800" dirty="0">
              <a:solidFill>
                <a:srgbClr val="C00000"/>
              </a:solidFill>
              <a:latin typeface="OpenSans-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87B59-24C0-64A9-D4FF-92AFE5AB2E61}"/>
              </a:ext>
            </a:extLst>
          </p:cNvPr>
          <p:cNvSpPr txBox="1"/>
          <p:nvPr/>
        </p:nvSpPr>
        <p:spPr>
          <a:xfrm>
            <a:off x="1023069" y="1994564"/>
            <a:ext cx="9928464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16MHz / 16 x 115,200 = 8.68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Now, 08 = 0x008 for upper 12-bits.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For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fraction part, 0.68 x 16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10.88 and we use 11 = 0xB for lower 4-bits.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Therefore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BRR = 0x008B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32F255-0D5B-E1EF-D668-6E677763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60" y="925244"/>
            <a:ext cx="5768840" cy="68585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5ED307-9F78-7204-D785-182FD039002A}"/>
              </a:ext>
            </a:extLst>
          </p:cNvPr>
          <p:cNvSpPr txBox="1"/>
          <p:nvPr/>
        </p:nvSpPr>
        <p:spPr>
          <a:xfrm>
            <a:off x="7861184" y="1024868"/>
            <a:ext cx="364139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N" sz="2400" b="0" i="0" u="none" strike="noStrike" baseline="0" dirty="0"/>
              <a:t>USARTDIV = </a:t>
            </a:r>
            <a:r>
              <a:rPr lang="en-IN" sz="2400" dirty="0" err="1"/>
              <a:t>f</a:t>
            </a:r>
            <a:r>
              <a:rPr lang="en-IN" sz="2400" b="0" i="0" u="none" strike="noStrike" baseline="-25000" dirty="0" err="1"/>
              <a:t>ck</a:t>
            </a:r>
            <a:r>
              <a:rPr lang="en-IN" sz="2400" b="0" i="0" u="none" strike="noStrike" baseline="0" dirty="0"/>
              <a:t> / (16 x </a:t>
            </a:r>
            <a:r>
              <a:rPr lang="en-IN" sz="2400" dirty="0"/>
              <a:t>b</a:t>
            </a:r>
            <a:r>
              <a:rPr lang="en-IN" sz="2400" b="0" i="0" u="none" strike="noStrike" baseline="0" dirty="0"/>
              <a:t>aud)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AA246CC-8C35-7FA2-94F6-AD9E2C98EA8C}"/>
              </a:ext>
            </a:extLst>
          </p:cNvPr>
          <p:cNvSpPr/>
          <p:nvPr/>
        </p:nvSpPr>
        <p:spPr>
          <a:xfrm>
            <a:off x="6498045" y="102287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597B2-55F2-65B1-4670-CC2C617AC0FF}"/>
              </a:ext>
            </a:extLst>
          </p:cNvPr>
          <p:cNvSpPr txBox="1"/>
          <p:nvPr/>
        </p:nvSpPr>
        <p:spPr>
          <a:xfrm>
            <a:off x="6448380" y="572401"/>
            <a:ext cx="1107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OVER8=0</a:t>
            </a:r>
            <a:r>
              <a:rPr lang="en-US" sz="1800" b="0" i="0" u="none" strike="noStrike" baseline="0" dirty="0"/>
              <a:t> 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6C5F5A-B83A-8910-222B-6AEF199B9C92}"/>
              </a:ext>
            </a:extLst>
          </p:cNvPr>
          <p:cNvSpPr txBox="1"/>
          <p:nvPr/>
        </p:nvSpPr>
        <p:spPr>
          <a:xfrm>
            <a:off x="8001578" y="584165"/>
            <a:ext cx="3168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with oversampling rate of 16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749FA7-8DB3-020F-2397-BD2E6FB9CE4D}"/>
              </a:ext>
            </a:extLst>
          </p:cNvPr>
          <p:cNvSpPr txBox="1"/>
          <p:nvPr/>
        </p:nvSpPr>
        <p:spPr>
          <a:xfrm>
            <a:off x="3446114" y="5066257"/>
            <a:ext cx="4465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1" dirty="0" err="1">
                <a:highlight>
                  <a:srgbClr val="FFFF00"/>
                </a:highlight>
              </a:rPr>
              <a:t>Baudrate</a:t>
            </a:r>
            <a:r>
              <a:rPr lang="en-IN" i="1" dirty="0">
                <a:highlight>
                  <a:srgbClr val="FFFF00"/>
                </a:highlight>
              </a:rPr>
              <a:t> of USART2 to be 115200 @ 16 </a:t>
            </a:r>
            <a:r>
              <a:rPr lang="en-IN" i="1" dirty="0" err="1">
                <a:highlight>
                  <a:srgbClr val="FFFF00"/>
                </a:highlight>
              </a:rPr>
              <a:t>Mhz</a:t>
            </a:r>
            <a:endParaRPr lang="en-IN" i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5796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1764C-1F76-B8B4-DCEE-5A13F803A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3FD8-79E9-ED54-D968-53347D86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98" y="13528"/>
            <a:ext cx="5040407" cy="53933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Control register 1 (USART_CR1)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810F7-886E-65F1-304C-2C900D9C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826735-CD67-D5BE-E459-D828895E1E04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7041F6-B5E7-EB98-BB06-17708C0D08A8}"/>
              </a:ext>
            </a:extLst>
          </p:cNvPr>
          <p:cNvCxnSpPr>
            <a:cxnSpLocks/>
          </p:cNvCxnSpPr>
          <p:nvPr/>
        </p:nvCxnSpPr>
        <p:spPr>
          <a:xfrm>
            <a:off x="216310" y="657480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F758E2-86E5-68E0-AA6F-DFC39B7509EE}"/>
              </a:ext>
            </a:extLst>
          </p:cNvPr>
          <p:cNvSpPr txBox="1"/>
          <p:nvPr/>
        </p:nvSpPr>
        <p:spPr>
          <a:xfrm>
            <a:off x="1287490" y="5683031"/>
            <a:ext cx="3825824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C00000"/>
                </a:solidFill>
                <a:latin typeface="OpenSans-Light"/>
              </a:rPr>
              <a:t>USART2-&gt;CR1 |= (1&lt;&lt;2);</a:t>
            </a:r>
            <a:endParaRPr lang="en-IN" sz="2800" dirty="0">
              <a:solidFill>
                <a:srgbClr val="C00000"/>
              </a:solidFill>
              <a:latin typeface="OpenSans-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F659A7-864F-96BC-F9E3-6D128129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827"/>
            <a:ext cx="12192000" cy="169444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682EED-C71E-3BF7-D6CB-347B1DD49591}"/>
              </a:ext>
            </a:extLst>
          </p:cNvPr>
          <p:cNvSpPr/>
          <p:nvPr/>
        </p:nvSpPr>
        <p:spPr>
          <a:xfrm>
            <a:off x="1927413" y="1578542"/>
            <a:ext cx="815789" cy="814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304D3D-AC4A-FF4C-B677-797BDC76544A}"/>
              </a:ext>
            </a:extLst>
          </p:cNvPr>
          <p:cNvSpPr/>
          <p:nvPr/>
        </p:nvSpPr>
        <p:spPr>
          <a:xfrm>
            <a:off x="9278471" y="1542060"/>
            <a:ext cx="1570504" cy="814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583073-5CA6-B609-582E-95D140A8FCAF}"/>
              </a:ext>
            </a:extLst>
          </p:cNvPr>
          <p:cNvSpPr txBox="1"/>
          <p:nvPr/>
        </p:nvSpPr>
        <p:spPr>
          <a:xfrm>
            <a:off x="573885" y="3057732"/>
            <a:ext cx="4114800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C00000"/>
                </a:solidFill>
                <a:latin typeface="OpenSans-Light"/>
              </a:rPr>
              <a:t>USART2-&gt;CR1 |= (1&lt;&lt;13);</a:t>
            </a:r>
            <a:endParaRPr lang="en-IN" sz="2800" dirty="0">
              <a:solidFill>
                <a:srgbClr val="C00000"/>
              </a:solidFill>
              <a:latin typeface="OpenSans-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3BB60-1E71-FE8D-3E61-B0F60C40F3F8}"/>
              </a:ext>
            </a:extLst>
          </p:cNvPr>
          <p:cNvSpPr txBox="1"/>
          <p:nvPr/>
        </p:nvSpPr>
        <p:spPr>
          <a:xfrm>
            <a:off x="2582890" y="5215169"/>
            <a:ext cx="1235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highlight>
                  <a:srgbClr val="FFFF00"/>
                </a:highlight>
              </a:rPr>
              <a:t>Rx enable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257F0C-75B5-2407-E884-423552328B2B}"/>
              </a:ext>
            </a:extLst>
          </p:cNvPr>
          <p:cNvSpPr txBox="1"/>
          <p:nvPr/>
        </p:nvSpPr>
        <p:spPr>
          <a:xfrm>
            <a:off x="1969611" y="2589870"/>
            <a:ext cx="1617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USART2 enable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3987E8-9981-24A0-3D0A-E7CF82DEE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0" y="3696585"/>
            <a:ext cx="8545009" cy="146931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87A792-A155-BB04-6492-37AF63896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867" y="2433334"/>
            <a:ext cx="6695733" cy="115067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4D3940-E696-68EB-AC67-FBFE14E71022}"/>
              </a:ext>
            </a:extLst>
          </p:cNvPr>
          <p:cNvSpPr txBox="1"/>
          <p:nvPr/>
        </p:nvSpPr>
        <p:spPr>
          <a:xfrm>
            <a:off x="7502553" y="5683031"/>
            <a:ext cx="3825824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pt-BR" sz="2800">
                <a:solidFill>
                  <a:srgbClr val="C00000"/>
                </a:solidFill>
                <a:latin typeface="OpenSans-Light"/>
              </a:rPr>
              <a:t>USART2-&gt;CR1 |= (1&lt;&lt;3);</a:t>
            </a:r>
            <a:endParaRPr lang="en-IN" sz="2800" dirty="0">
              <a:solidFill>
                <a:srgbClr val="C00000"/>
              </a:solidFill>
              <a:latin typeface="OpenSans-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A8C2E-0C7C-2F09-7B9E-E8EDC3A71FCE}"/>
              </a:ext>
            </a:extLst>
          </p:cNvPr>
          <p:cNvSpPr txBox="1"/>
          <p:nvPr/>
        </p:nvSpPr>
        <p:spPr>
          <a:xfrm>
            <a:off x="8797953" y="5215169"/>
            <a:ext cx="1235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highlight>
                  <a:srgbClr val="FFFF00"/>
                </a:highlight>
              </a:rPr>
              <a:t>Tx enable</a:t>
            </a:r>
          </a:p>
        </p:txBody>
      </p:sp>
    </p:spTree>
    <p:extLst>
      <p:ext uri="{BB962C8B-B14F-4D97-AF65-F5344CB8AC3E}">
        <p14:creationId xmlns:p14="http://schemas.microsoft.com/office/powerpoint/2010/main" val="1499403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647F6-18AE-2E7E-05B3-D18BCB0D8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2318-BE64-1F9F-349B-3BE908CE3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49" y="0"/>
            <a:ext cx="8426401" cy="53933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Receiving  &amp; Sending Data Through USART2 Rx &amp;Tx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E2F8-DF7C-DD3F-483E-0347490E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826CF3-059B-D3C7-EC49-E7CB90F645D5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D9C77C-5229-F5CD-5672-AA0A8FA7BB82}"/>
              </a:ext>
            </a:extLst>
          </p:cNvPr>
          <p:cNvCxnSpPr>
            <a:cxnSpLocks/>
          </p:cNvCxnSpPr>
          <p:nvPr/>
        </p:nvCxnSpPr>
        <p:spPr>
          <a:xfrm>
            <a:off x="216310" y="657480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624CBF3-EF68-ECF0-5692-60FEF8879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4626"/>
            <a:ext cx="12192000" cy="2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1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6E19-BAAE-8119-8955-E8C850C7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879" y="-27263"/>
            <a:ext cx="11020967" cy="53933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Universal synchronous asynchronous receiver transmitter (USART2)</a:t>
            </a:r>
            <a:endParaRPr lang="en-IN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27E58-F279-ACDF-F52F-B24CB917E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 dirty="0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2D99A4-ABDF-8C68-8950-47B5E558C1E8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6B57DC-14D8-9994-9F76-CA450BC887B4}"/>
              </a:ext>
            </a:extLst>
          </p:cNvPr>
          <p:cNvCxnSpPr>
            <a:cxnSpLocks/>
          </p:cNvCxnSpPr>
          <p:nvPr/>
        </p:nvCxnSpPr>
        <p:spPr>
          <a:xfrm>
            <a:off x="216310" y="6500192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0D8B3FD-9899-C2B3-DA14-23934B59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6" y="3257782"/>
            <a:ext cx="12058707" cy="3088145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D60614-8A5B-EB74-2A3A-155A40101A07}"/>
              </a:ext>
            </a:extLst>
          </p:cNvPr>
          <p:cNvSpPr/>
          <p:nvPr/>
        </p:nvSpPr>
        <p:spPr>
          <a:xfrm>
            <a:off x="7704316" y="3319456"/>
            <a:ext cx="1830201" cy="428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68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144FE-3F90-FA7D-5EE9-CF3541E3F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60D8E-9919-9007-B0BC-A78DB3F5B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474" y="0"/>
            <a:ext cx="7059844" cy="53933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Sending Character Through USART2 Rx &amp;Tx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D26853-8C5C-6A1A-9655-49220527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5910C5-E9B3-BFC6-4D0B-68D4CC13BCD7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EABF9DF-4019-7D51-4822-BB944FEAE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3" y="539336"/>
            <a:ext cx="11170717" cy="618523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20E674-AE56-7E11-D37A-08CDEEC5669B}"/>
              </a:ext>
            </a:extLst>
          </p:cNvPr>
          <p:cNvCxnSpPr>
            <a:cxnSpLocks/>
          </p:cNvCxnSpPr>
          <p:nvPr/>
        </p:nvCxnSpPr>
        <p:spPr>
          <a:xfrm>
            <a:off x="108155" y="6858000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927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41290-C531-DF9A-AE6B-DA5009D1D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77F2-1C96-9177-E33A-0CEA8B7D3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290" y="14918"/>
            <a:ext cx="10934192" cy="539336"/>
          </a:xfrm>
        </p:spPr>
        <p:txBody>
          <a:bodyPr>
            <a:normAutofit fontScale="90000"/>
          </a:bodyPr>
          <a:lstStyle/>
          <a:p>
            <a:r>
              <a:rPr lang="en-US" sz="28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to view UART output using FT232RL USB-to-serial UART module</a:t>
            </a:r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07826-38D9-0DCA-4597-24843860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341FBA-6A7C-06F9-06A4-C49122694CD1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B7F80-0B38-E180-4427-D2FAB6E8A1EA}"/>
              </a:ext>
            </a:extLst>
          </p:cNvPr>
          <p:cNvCxnSpPr>
            <a:cxnSpLocks/>
          </p:cNvCxnSpPr>
          <p:nvPr/>
        </p:nvCxnSpPr>
        <p:spPr>
          <a:xfrm>
            <a:off x="216310" y="6492875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F58598-960D-F0FC-9D9A-93E7F7772C2E}"/>
              </a:ext>
            </a:extLst>
          </p:cNvPr>
          <p:cNvSpPr txBox="1"/>
          <p:nvPr/>
        </p:nvSpPr>
        <p:spPr>
          <a:xfrm>
            <a:off x="4455458" y="635019"/>
            <a:ext cx="307489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Procedure to check the output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915D7B-97A1-E180-AAAB-3FE1FD361F9C}"/>
              </a:ext>
            </a:extLst>
          </p:cNvPr>
          <p:cNvSpPr txBox="1"/>
          <p:nvPr/>
        </p:nvSpPr>
        <p:spPr>
          <a:xfrm>
            <a:off x="528918" y="1214614"/>
            <a:ext cx="115549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 </a:t>
            </a:r>
            <a:r>
              <a:rPr lang="en-US" sz="2000" b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FT232RL module</a:t>
            </a:r>
            <a:r>
              <a:rPr lang="en-US" sz="20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is a mini USB to serial UART TTL 5V 3.3V converter circuit board designed for communication between a computer's USB port and the microcontroller's programming port.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01E8FD2-09EE-CDA9-E90C-BFAE738EA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3" y="2631958"/>
            <a:ext cx="8891587" cy="301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24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F9FE2-E242-1137-CA9E-0F1009762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4213-494B-6585-F1AB-EB02A9EAD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092" y="-37553"/>
            <a:ext cx="10036126" cy="53933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to view UART output using HW-417 (USB to TTL converter)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1950C-278A-4AC4-5302-A07D09C8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F4DA54-044A-E96D-530E-881D1C3A0154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4B00BA8-0EF9-0411-E113-8A79C2A1CBD5}"/>
              </a:ext>
            </a:extLst>
          </p:cNvPr>
          <p:cNvCxnSpPr>
            <a:cxnSpLocks/>
          </p:cNvCxnSpPr>
          <p:nvPr/>
        </p:nvCxnSpPr>
        <p:spPr>
          <a:xfrm>
            <a:off x="216310" y="6492875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0B13A1-062F-8896-FB02-4A5FD6A92E40}"/>
              </a:ext>
            </a:extLst>
          </p:cNvPr>
          <p:cNvSpPr txBox="1"/>
          <p:nvPr/>
        </p:nvSpPr>
        <p:spPr>
          <a:xfrm>
            <a:off x="4455458" y="635019"/>
            <a:ext cx="307489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Procedure to check the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5FABE-8142-2BA3-8A4F-4B043375CEA1}"/>
              </a:ext>
            </a:extLst>
          </p:cNvPr>
          <p:cNvSpPr txBox="1"/>
          <p:nvPr/>
        </p:nvSpPr>
        <p:spPr>
          <a:xfrm>
            <a:off x="327074" y="1086279"/>
            <a:ext cx="466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Install </a:t>
            </a:r>
            <a:r>
              <a:rPr lang="en-IN" dirty="0" err="1">
                <a:solidFill>
                  <a:srgbClr val="FF0000"/>
                </a:solidFill>
              </a:rPr>
              <a:t>Docklight</a:t>
            </a:r>
            <a:r>
              <a:rPr lang="en-IN" dirty="0">
                <a:solidFill>
                  <a:srgbClr val="FF0000"/>
                </a:solidFill>
              </a:rPr>
              <a:t> V2.4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594C0-510B-7678-0B82-2D83416576AB}"/>
              </a:ext>
            </a:extLst>
          </p:cNvPr>
          <p:cNvSpPr txBox="1"/>
          <p:nvPr/>
        </p:nvSpPr>
        <p:spPr>
          <a:xfrm>
            <a:off x="-84586" y="1464769"/>
            <a:ext cx="3312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https://docklight.de/downloads/</a:t>
            </a:r>
            <a:r>
              <a:rPr lang="en-IN" dirty="0"/>
              <a:t> </a:t>
            </a:r>
          </a:p>
        </p:txBody>
      </p:sp>
      <p:pic>
        <p:nvPicPr>
          <p:cNvPr id="7" name="UART_Rx_Tx">
            <a:hlinkClick r:id="" action="ppaction://media"/>
            <a:extLst>
              <a:ext uri="{FF2B5EF4-FFF2-40B4-BE49-F238E27FC236}">
                <a16:creationId xmlns:a16="http://schemas.microsoft.com/office/drawing/2014/main" id="{9288E7E8-B081-20D3-97DB-0499BE77E3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28011" y="1284892"/>
            <a:ext cx="8818832" cy="496059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58314C-7879-31F7-0B05-C7B2CA5535E3}"/>
              </a:ext>
            </a:extLst>
          </p:cNvPr>
          <p:cNvSpPr txBox="1"/>
          <p:nvPr/>
        </p:nvSpPr>
        <p:spPr>
          <a:xfrm>
            <a:off x="108156" y="3670461"/>
            <a:ext cx="15503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Play the Video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76C0A08-2267-F3B0-A4B9-F646654DEA4A}"/>
              </a:ext>
            </a:extLst>
          </p:cNvPr>
          <p:cNvSpPr/>
          <p:nvPr/>
        </p:nvSpPr>
        <p:spPr>
          <a:xfrm>
            <a:off x="1954306" y="3670461"/>
            <a:ext cx="779929" cy="3693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67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BF0A857-839E-7DBA-E20A-F072CD61067F}"/>
              </a:ext>
            </a:extLst>
          </p:cNvPr>
          <p:cNvSpPr txBox="1"/>
          <p:nvPr/>
        </p:nvSpPr>
        <p:spPr>
          <a:xfrm>
            <a:off x="3366019" y="2752531"/>
            <a:ext cx="44530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IN" sz="6600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8BC6FD-B3E4-1379-4680-07704A63775F}"/>
              </a:ext>
            </a:extLst>
          </p:cNvPr>
          <p:cNvCxnSpPr>
            <a:cxnSpLocks/>
          </p:cNvCxnSpPr>
          <p:nvPr/>
        </p:nvCxnSpPr>
        <p:spPr>
          <a:xfrm>
            <a:off x="108155" y="369332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113FCE-EBE3-367A-6EB9-80F9491729CC}"/>
              </a:ext>
            </a:extLst>
          </p:cNvPr>
          <p:cNvCxnSpPr>
            <a:cxnSpLocks/>
          </p:cNvCxnSpPr>
          <p:nvPr/>
        </p:nvCxnSpPr>
        <p:spPr>
          <a:xfrm>
            <a:off x="98323" y="6773209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9DAA1B-D8B4-F3AA-45A6-19F62BC0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Systems  ARM cortex M4 UART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426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F4659-8AF3-1776-B6E1-133D95500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67D2B-6604-C941-5B3B-0EEDF0E57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-11803"/>
            <a:ext cx="2381250" cy="539336"/>
          </a:xfrm>
        </p:spPr>
        <p:txBody>
          <a:bodyPr>
            <a:normAutofit/>
          </a:bodyPr>
          <a:lstStyle/>
          <a:p>
            <a:r>
              <a:rPr lang="en-IN" sz="2800" b="1" i="0" u="none" strike="noStrike" baseline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UART Ports</a:t>
            </a:r>
            <a:endParaRPr lang="en-IN" sz="1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66C4F5-6997-25F6-75B4-7908AFB6F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 dirty="0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BC0799-5534-9D19-AAED-D95AD92064D6}"/>
              </a:ext>
            </a:extLst>
          </p:cNvPr>
          <p:cNvCxnSpPr>
            <a:cxnSpLocks/>
          </p:cNvCxnSpPr>
          <p:nvPr/>
        </p:nvCxnSpPr>
        <p:spPr>
          <a:xfrm>
            <a:off x="24216" y="527533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E606E7-BC90-4EDD-1695-4CAD7EDDDB70}"/>
              </a:ext>
            </a:extLst>
          </p:cNvPr>
          <p:cNvCxnSpPr>
            <a:cxnSpLocks/>
          </p:cNvCxnSpPr>
          <p:nvPr/>
        </p:nvCxnSpPr>
        <p:spPr>
          <a:xfrm>
            <a:off x="216310" y="6500192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538897C-8673-30FC-31CF-B48EA37FB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1170"/>
            <a:ext cx="9402260" cy="44885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8DF3D0-CC5B-683A-90C4-115EBE62A18D}"/>
              </a:ext>
            </a:extLst>
          </p:cNvPr>
          <p:cNvSpPr/>
          <p:nvPr/>
        </p:nvSpPr>
        <p:spPr>
          <a:xfrm>
            <a:off x="1523999" y="4544788"/>
            <a:ext cx="9467851" cy="1590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865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24F76-1238-84AB-F54F-A0C789BCC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787DE-80A4-7661-CAEA-8EAC5CEA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341" y="2969178"/>
            <a:ext cx="3043518" cy="539336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USART registers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63156-F7ED-4425-CECB-66F07EAF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B5C9DB-E826-B673-E142-43A693235818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2AD6-DA0C-197D-F833-E41ECBC8F405}"/>
              </a:ext>
            </a:extLst>
          </p:cNvPr>
          <p:cNvCxnSpPr>
            <a:cxnSpLocks/>
          </p:cNvCxnSpPr>
          <p:nvPr/>
        </p:nvCxnSpPr>
        <p:spPr>
          <a:xfrm>
            <a:off x="216310" y="6500192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91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6E19-BAAE-8119-8955-E8C850C7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929" y="-19204"/>
            <a:ext cx="5124452" cy="53933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Status register (USART_SR)</a:t>
            </a:r>
            <a:endParaRPr lang="en-IN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27E58-F279-ACDF-F52F-B24CB917E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2D99A4-ABDF-8C68-8950-47B5E558C1E8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6B57DC-14D8-9994-9F76-CA450BC887B4}"/>
              </a:ext>
            </a:extLst>
          </p:cNvPr>
          <p:cNvCxnSpPr>
            <a:cxnSpLocks/>
          </p:cNvCxnSpPr>
          <p:nvPr/>
        </p:nvCxnSpPr>
        <p:spPr>
          <a:xfrm>
            <a:off x="216310" y="6571629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584AD87-EB3C-EFA3-140D-1A13913A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31" y="595591"/>
            <a:ext cx="11082338" cy="165717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847C24-947B-E18B-8476-8A2A5D6B729B}"/>
              </a:ext>
            </a:extLst>
          </p:cNvPr>
          <p:cNvSpPr/>
          <p:nvPr/>
        </p:nvSpPr>
        <p:spPr>
          <a:xfrm>
            <a:off x="6096000" y="1554550"/>
            <a:ext cx="800101" cy="747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AF1D75-C262-5119-55A9-392651C49D81}"/>
              </a:ext>
            </a:extLst>
          </p:cNvPr>
          <p:cNvSpPr/>
          <p:nvPr/>
        </p:nvSpPr>
        <p:spPr>
          <a:xfrm>
            <a:off x="7461454" y="1535637"/>
            <a:ext cx="800101" cy="747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E6097A-13C3-D0DE-671C-8D30D7DEE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78" y="2559902"/>
            <a:ext cx="8620203" cy="201464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60CCF5-3A35-EE26-F190-8AA7434FE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020" y="4805016"/>
            <a:ext cx="9157057" cy="165717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9572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001B6-DB16-931C-EE5D-DC4E7804F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C633-9E2C-4A9E-5628-95BF7EAFF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929" y="-19204"/>
            <a:ext cx="5124452" cy="53933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register (USART_DR)</a:t>
            </a:r>
            <a:endParaRPr lang="en-IN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D6D85-9E14-DBF4-8C79-3C5B5A4AB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2A7C71-3525-3EFE-65A9-3F50ABA7B9EC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AA8A3F-4BE5-C36A-5026-3F66C2674EBC}"/>
              </a:ext>
            </a:extLst>
          </p:cNvPr>
          <p:cNvCxnSpPr>
            <a:cxnSpLocks/>
          </p:cNvCxnSpPr>
          <p:nvPr/>
        </p:nvCxnSpPr>
        <p:spPr>
          <a:xfrm>
            <a:off x="216310" y="6571629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65A5706-16EA-610D-7F91-BFFA2F46E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84" y="3316030"/>
            <a:ext cx="9983854" cy="28904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145B11-CD5A-9E7E-8AAE-7813E3D90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926" y="682654"/>
            <a:ext cx="7925487" cy="234716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32809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6E19-BAAE-8119-8955-E8C850C7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581" y="-22500"/>
            <a:ext cx="5783077" cy="53933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Baud rate register (USART_BRR)</a:t>
            </a:r>
            <a:endParaRPr lang="en-IN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27E58-F279-ACDF-F52F-B24CB917E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92875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2D99A4-ABDF-8C68-8950-47B5E558C1E8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6B57DC-14D8-9994-9F76-CA450BC887B4}"/>
              </a:ext>
            </a:extLst>
          </p:cNvPr>
          <p:cNvCxnSpPr>
            <a:cxnSpLocks/>
          </p:cNvCxnSpPr>
          <p:nvPr/>
        </p:nvCxnSpPr>
        <p:spPr>
          <a:xfrm>
            <a:off x="216310" y="6571629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66D2B30-482C-2232-5A1E-15ECDDF32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88" y="529032"/>
            <a:ext cx="10789024" cy="15647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33B3E4-36EF-EE61-F280-06A148D5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75" y="2180106"/>
            <a:ext cx="8732049" cy="148931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5D076A-55B6-B542-A8E9-9E6CECDE5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179" y="3748179"/>
            <a:ext cx="5768840" cy="68585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225E42-F0A2-B838-0A87-7DE2EB013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312" y="4484062"/>
            <a:ext cx="8247373" cy="163562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537F11-E0CC-387D-79B5-FA3AF6EB5A56}"/>
              </a:ext>
            </a:extLst>
          </p:cNvPr>
          <p:cNvSpPr txBox="1"/>
          <p:nvPr/>
        </p:nvSpPr>
        <p:spPr>
          <a:xfrm>
            <a:off x="2777396" y="6169708"/>
            <a:ext cx="685351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NewRomanPSMT"/>
              </a:rPr>
              <a:t>The choice of 16 or 8 oversampling is done via the CR1 Control </a:t>
            </a:r>
            <a:r>
              <a:rPr lang="en-IN" sz="1800" b="0" i="0" u="none" strike="noStrike" baseline="0" dirty="0">
                <a:latin typeface="TimesNewRomanPSMT"/>
              </a:rPr>
              <a:t>register.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5478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DE021-4DBC-55C6-69C6-D106C09D6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2446-904E-B728-C835-CECDAC10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581" y="-22500"/>
            <a:ext cx="5783077" cy="53933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Baud rate register (USART_BRR)</a:t>
            </a:r>
            <a:endParaRPr lang="en-IN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23A73-F709-FF5A-CFAE-F99D4B1F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57016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3DD196-1DB5-34B6-21E6-76D5D26E99F3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BF3D0B-14FD-D167-E1A1-E37675F0BEE3}"/>
              </a:ext>
            </a:extLst>
          </p:cNvPr>
          <p:cNvCxnSpPr>
            <a:cxnSpLocks/>
          </p:cNvCxnSpPr>
          <p:nvPr/>
        </p:nvCxnSpPr>
        <p:spPr>
          <a:xfrm>
            <a:off x="216310" y="6571629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3EBEEF-8847-06FE-B719-4625F310B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38" y="788873"/>
            <a:ext cx="5768840" cy="68585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8C04BD-F8BA-0D33-0F61-66FF7DCAAF94}"/>
              </a:ext>
            </a:extLst>
          </p:cNvPr>
          <p:cNvSpPr txBox="1"/>
          <p:nvPr/>
        </p:nvSpPr>
        <p:spPr>
          <a:xfrm>
            <a:off x="350780" y="1584902"/>
            <a:ext cx="115437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1" u="none" strike="noStrike" baseline="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Assume the clock source of 16 MHz is fed to USART Baud rate generator with oversampling rate of 16. Find the values for the USART_BRR register for baud rates of  9,600</a:t>
            </a:r>
            <a:endParaRPr lang="en-IN" sz="2000" b="1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4879BD-D74A-698C-E052-FBB0331E5A85}"/>
              </a:ext>
            </a:extLst>
          </p:cNvPr>
          <p:cNvSpPr txBox="1"/>
          <p:nvPr/>
        </p:nvSpPr>
        <p:spPr>
          <a:xfrm>
            <a:off x="485251" y="2595442"/>
            <a:ext cx="11706749" cy="2677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N" sz="2400" b="0" i="0" u="none" strike="noStrike" baseline="0" dirty="0"/>
              <a:t>USARTDIV = </a:t>
            </a:r>
            <a:r>
              <a:rPr lang="en-IN" sz="2400" dirty="0" err="1"/>
              <a:t>f</a:t>
            </a:r>
            <a:r>
              <a:rPr lang="en-IN" sz="2400" b="0" i="0" u="none" strike="noStrike" baseline="0" dirty="0" err="1"/>
              <a:t>ck</a:t>
            </a:r>
            <a:r>
              <a:rPr lang="en-IN" sz="2400" b="0" i="0" u="none" strike="noStrike" baseline="0" dirty="0"/>
              <a:t> / 16 x Baud</a:t>
            </a:r>
          </a:p>
          <a:p>
            <a:pPr algn="l"/>
            <a:endParaRPr lang="en-IN" sz="2400" b="0" i="0" u="none" strike="noStrike" baseline="0" dirty="0"/>
          </a:p>
          <a:p>
            <a:pPr marL="457200" indent="-457200" algn="l">
              <a:buAutoNum type="alphaLcParenBoth"/>
            </a:pPr>
            <a:r>
              <a:rPr lang="en-US" sz="2400" b="0" i="0" u="none" strike="noStrike" baseline="0" dirty="0"/>
              <a:t>16MHz / 16 x 9,600 = 104.166. </a:t>
            </a:r>
          </a:p>
          <a:p>
            <a:pPr algn="l"/>
            <a:r>
              <a:rPr lang="en-US" sz="2400" b="0" i="0" u="none" strike="noStrike" baseline="0" dirty="0"/>
              <a:t>        Now, 104 = 0x68 for upper 12-bits. </a:t>
            </a:r>
          </a:p>
          <a:p>
            <a:pPr algn="l"/>
            <a:r>
              <a:rPr lang="en-US" sz="2400" b="0" i="0" u="none" strike="noStrike" baseline="0" dirty="0"/>
              <a:t>        For</a:t>
            </a:r>
            <a:r>
              <a:rPr lang="en-US" sz="2400" dirty="0"/>
              <a:t> </a:t>
            </a:r>
            <a:r>
              <a:rPr lang="fr-FR" sz="2400" b="0" i="0" u="none" strike="noStrike" baseline="0" dirty="0"/>
              <a:t>fraction part, 0.166 x 16 </a:t>
            </a:r>
            <a:r>
              <a:rPr lang="en-US" sz="2400" b="0" i="0" u="none" strike="noStrike" baseline="0" dirty="0"/>
              <a:t>= 2.656 and we use 3 for the lower 4 bits. </a:t>
            </a:r>
          </a:p>
          <a:p>
            <a:pPr algn="l"/>
            <a:r>
              <a:rPr lang="en-US" sz="2400" dirty="0"/>
              <a:t>        </a:t>
            </a:r>
            <a:r>
              <a:rPr lang="en-US" sz="2400" b="0" i="0" u="none" strike="noStrike" baseline="0" dirty="0"/>
              <a:t>Therefore </a:t>
            </a:r>
            <a:r>
              <a:rPr lang="en-US" sz="2400" b="0" i="0" u="none" strike="noStrike" baseline="0" dirty="0">
                <a:highlight>
                  <a:srgbClr val="FFFF00"/>
                </a:highlight>
              </a:rPr>
              <a:t>BRR = 0x0683.</a:t>
            </a:r>
          </a:p>
          <a:p>
            <a:pPr algn="l"/>
            <a:endParaRPr lang="en-US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367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86750-3DFF-7E59-59D6-5D3D7E498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02371F9-B25D-2F67-EE8F-5B01177D7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5" y="4513661"/>
            <a:ext cx="6191478" cy="10349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9FF0A2-ED63-4AEA-5A3E-431DB1AF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665" y="5161456"/>
            <a:ext cx="6405480" cy="115965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783623-A8FF-152D-0DFF-86D7394AE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581" y="-22500"/>
            <a:ext cx="5783077" cy="53933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Control register 1 (USART_CR1)</a:t>
            </a:r>
            <a:endParaRPr lang="en-IN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DE575-9D9B-CF70-BBDC-EABD976EB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755" y="6457016"/>
            <a:ext cx="4114800" cy="365125"/>
          </a:xfrm>
        </p:spPr>
        <p:txBody>
          <a:bodyPr/>
          <a:lstStyle/>
          <a:p>
            <a:r>
              <a:rPr lang="en-US"/>
              <a:t>Embedded Systems  ARM cortex M4 UART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F1DAF1-2F17-633E-C583-80988D771EC1}"/>
              </a:ext>
            </a:extLst>
          </p:cNvPr>
          <p:cNvCxnSpPr>
            <a:cxnSpLocks/>
          </p:cNvCxnSpPr>
          <p:nvPr/>
        </p:nvCxnSpPr>
        <p:spPr>
          <a:xfrm>
            <a:off x="108155" y="516836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63C696-D0CB-20CC-9CCB-982762408749}"/>
              </a:ext>
            </a:extLst>
          </p:cNvPr>
          <p:cNvCxnSpPr>
            <a:cxnSpLocks/>
          </p:cNvCxnSpPr>
          <p:nvPr/>
        </p:nvCxnSpPr>
        <p:spPr>
          <a:xfrm>
            <a:off x="216310" y="6571629"/>
            <a:ext cx="11975690" cy="0"/>
          </a:xfrm>
          <a:prstGeom prst="line">
            <a:avLst/>
          </a:prstGeom>
          <a:ln w="19050">
            <a:solidFill>
              <a:srgbClr val="00206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4F67468-546B-B6C3-39A2-06E8F5113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29" y="631449"/>
            <a:ext cx="11622742" cy="17023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1E8C7-E8B5-57D2-2239-99EEF2DE4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5" y="2690524"/>
            <a:ext cx="4274369" cy="113983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E3830F-A262-EB8A-E97A-7F8AE6DE7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250" y="2436573"/>
            <a:ext cx="6890121" cy="213381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A2339A2-4BB4-6098-A57E-7041266C1B07}"/>
              </a:ext>
            </a:extLst>
          </p:cNvPr>
          <p:cNvSpPr/>
          <p:nvPr/>
        </p:nvSpPr>
        <p:spPr>
          <a:xfrm>
            <a:off x="486335" y="1567147"/>
            <a:ext cx="800101" cy="747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87B719-E7D2-5706-583F-0B9583BEE74A}"/>
              </a:ext>
            </a:extLst>
          </p:cNvPr>
          <p:cNvSpPr/>
          <p:nvPr/>
        </p:nvSpPr>
        <p:spPr>
          <a:xfrm>
            <a:off x="2178423" y="1576107"/>
            <a:ext cx="1246094" cy="747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B80C1-7DC0-A349-4ECB-D0DDD41288BE}"/>
              </a:ext>
            </a:extLst>
          </p:cNvPr>
          <p:cNvSpPr/>
          <p:nvPr/>
        </p:nvSpPr>
        <p:spPr>
          <a:xfrm>
            <a:off x="9083485" y="1567148"/>
            <a:ext cx="1494868" cy="747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475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11937</TotalTime>
  <Words>786</Words>
  <Application>Microsoft Office PowerPoint</Application>
  <PresentationFormat>Widescreen</PresentationFormat>
  <Paragraphs>92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Arial,Bold</vt:lpstr>
      <vt:lpstr>Calibri</vt:lpstr>
      <vt:lpstr>Calibri Light</vt:lpstr>
      <vt:lpstr>Cambria</vt:lpstr>
      <vt:lpstr>OpenSans-Light</vt:lpstr>
      <vt:lpstr>TimesNewRomanPSMT</vt:lpstr>
      <vt:lpstr>Office Theme</vt:lpstr>
      <vt:lpstr>PowerPoint Presentation</vt:lpstr>
      <vt:lpstr>Universal synchronous asynchronous receiver transmitter (USART2)</vt:lpstr>
      <vt:lpstr>UART Ports</vt:lpstr>
      <vt:lpstr>USART registers</vt:lpstr>
      <vt:lpstr>Status register (USART_SR)</vt:lpstr>
      <vt:lpstr>Data register (USART_DR)</vt:lpstr>
      <vt:lpstr>Baud rate register (USART_BRR)</vt:lpstr>
      <vt:lpstr>Baud rate register (USART_BRR)</vt:lpstr>
      <vt:lpstr>Control register 1 (USART_CR1)</vt:lpstr>
      <vt:lpstr>USART2   PA2 - Tx PA3 - Rx </vt:lpstr>
      <vt:lpstr>Internal Oscillator for system clock of STM32F4 (16MHz)</vt:lpstr>
      <vt:lpstr>GPIO clock enabled for UART Rx Pin PA3 &amp;Tx Pin PA2 - GPIOA</vt:lpstr>
      <vt:lpstr>Alternate function mode select for USART2 Rx Pin PA3 &amp; Tx Pin PA2</vt:lpstr>
      <vt:lpstr>Alternate function mode select for USART2 Tx Pin PA2</vt:lpstr>
      <vt:lpstr>Alternate function mode select for USART2 Rx Pin PA3 &amp; Tx Pin PA2</vt:lpstr>
      <vt:lpstr>USART2 clock enable</vt:lpstr>
      <vt:lpstr>Baudrate of USART2 to be 115200</vt:lpstr>
      <vt:lpstr>Control register 1 (USART_CR1)</vt:lpstr>
      <vt:lpstr>Receiving  &amp; Sending Data Through USART2 Rx &amp;Tx</vt:lpstr>
      <vt:lpstr>Sending Character Through USART2 Rx &amp;Tx</vt:lpstr>
      <vt:lpstr>How to view UART output using FT232RL USB-to-serial UART module</vt:lpstr>
      <vt:lpstr>How to view UART output using HW-417 (USB to TTL converter)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Nested Vectored Interrupt Controller (NVIC)</dc:title>
  <dc:creator>vishnu s</dc:creator>
  <cp:lastModifiedBy>Dr. Vishnu S - [CSE]</cp:lastModifiedBy>
  <cp:revision>10</cp:revision>
  <dcterms:created xsi:type="dcterms:W3CDTF">2023-10-30T06:37:51Z</dcterms:created>
  <dcterms:modified xsi:type="dcterms:W3CDTF">2024-10-25T01:25:12Z</dcterms:modified>
</cp:coreProperties>
</file>